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56" r:id="rId4"/>
    <p:sldId id="260" r:id="rId5"/>
    <p:sldId id="262" r:id="rId6"/>
    <p:sldId id="27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5424-B97A-4508-85C7-BDB8A8694E07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D319C-C9DA-4E12-A4C7-A7411832B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58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5424-B97A-4508-85C7-BDB8A8694E07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D319C-C9DA-4E12-A4C7-A7411832B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926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5424-B97A-4508-85C7-BDB8A8694E07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D319C-C9DA-4E12-A4C7-A7411832B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005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5424-B97A-4508-85C7-BDB8A8694E07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D319C-C9DA-4E12-A4C7-A7411832B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723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5424-B97A-4508-85C7-BDB8A8694E07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D319C-C9DA-4E12-A4C7-A7411832B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260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5424-B97A-4508-85C7-BDB8A8694E07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D319C-C9DA-4E12-A4C7-A7411832B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44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5424-B97A-4508-85C7-BDB8A8694E07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D319C-C9DA-4E12-A4C7-A7411832B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51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5424-B97A-4508-85C7-BDB8A8694E07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D319C-C9DA-4E12-A4C7-A7411832B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817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5424-B97A-4508-85C7-BDB8A8694E07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D319C-C9DA-4E12-A4C7-A7411832B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350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5424-B97A-4508-85C7-BDB8A8694E07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D319C-C9DA-4E12-A4C7-A7411832B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906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5424-B97A-4508-85C7-BDB8A8694E07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D319C-C9DA-4E12-A4C7-A7411832B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73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65424-B97A-4508-85C7-BDB8A8694E07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D319C-C9DA-4E12-A4C7-A7411832B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32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НАТЮРМОРТ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Презентация к занятию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Композиционное равновесие. Передача пространства.                                                             Автор : педагог дополнительного образования ГБОУ СОШ № 270 </a:t>
            </a:r>
            <a:r>
              <a:rPr lang="ru-RU" dirty="0" err="1" smtClean="0">
                <a:solidFill>
                  <a:schemeClr val="tx1"/>
                </a:solidFill>
              </a:rPr>
              <a:t>Мартюкова</a:t>
            </a:r>
            <a:r>
              <a:rPr lang="ru-RU" dirty="0" smtClean="0">
                <a:solidFill>
                  <a:schemeClr val="tx1"/>
                </a:solidFill>
              </a:rPr>
              <a:t> Н.Н.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093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Этапы выполнения натюрморта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Поиск удачной композиции натюрморта </a:t>
            </a:r>
          </a:p>
          <a:p>
            <a:r>
              <a:rPr lang="ru-RU" dirty="0"/>
              <a:t>Композиционное размещение предметов на плоскости листа</a:t>
            </a:r>
          </a:p>
          <a:p>
            <a:r>
              <a:rPr lang="ru-RU" dirty="0"/>
              <a:t>Главное - композиционный центр.</a:t>
            </a:r>
          </a:p>
          <a:p>
            <a:r>
              <a:rPr lang="ru-RU" dirty="0"/>
              <a:t>   Соподчинённое.</a:t>
            </a:r>
          </a:p>
          <a:p>
            <a:r>
              <a:rPr lang="ru-RU" dirty="0"/>
              <a:t>Передача формы предметов. </a:t>
            </a:r>
          </a:p>
          <a:p>
            <a:r>
              <a:rPr lang="ru-RU" dirty="0"/>
              <a:t>Колорит.  Нахождение  цветовых  и тоновых отношений. </a:t>
            </a:r>
          </a:p>
          <a:p>
            <a:r>
              <a:rPr lang="ru-RU" dirty="0"/>
              <a:t>Детализация и обобщение. Использование декора</a:t>
            </a:r>
          </a:p>
        </p:txBody>
      </p:sp>
    </p:spTree>
    <p:extLst>
      <p:ext uri="{BB962C8B-B14F-4D97-AF65-F5344CB8AC3E}">
        <p14:creationId xmlns:p14="http://schemas.microsoft.com/office/powerpoint/2010/main" val="1569966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61245"/>
            <a:ext cx="9324528" cy="939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776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078" y="-1127056"/>
            <a:ext cx="9358078" cy="7868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417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22679"/>
            <a:ext cx="9144000" cy="9103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50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9571"/>
            <a:ext cx="9144000" cy="7257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38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61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НАТЮРМОРТ</vt:lpstr>
      <vt:lpstr>Этапы выполнения натюрморта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Кабинет408</dc:creator>
  <cp:lastModifiedBy>Кабинет408</cp:lastModifiedBy>
  <cp:revision>10</cp:revision>
  <dcterms:created xsi:type="dcterms:W3CDTF">2014-03-12T08:42:14Z</dcterms:created>
  <dcterms:modified xsi:type="dcterms:W3CDTF">2014-04-16T06:14:27Z</dcterms:modified>
</cp:coreProperties>
</file>