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5CDD0E-0AF0-476F-9B58-C36CEF9BE7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F4A22-C452-4CA6-A79A-A6366BE460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247015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Молодежный клуб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«Суворовская гостиная»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msvu.edumil.ru/templates/svu/images/top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25346"/>
            <a:ext cx="9143999" cy="2932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svu.edumil.ru/cache/multithumb_thumbs/b.300.200.0.0...images.stories.DSC_0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190995"/>
            <a:ext cx="4000508" cy="266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48577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объединяет усилия педагогов и суворовцев,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училища, ученых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специалистов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и культурной сфер, представителей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общественных организаций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направленные на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благоприятных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духе интеллектуальной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свободы, гражданской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 и активности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«ответственного,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инициативного, компетентного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офицера Российской армии»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активно включаются в организацию 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взаимодействуют с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педагогами, участвуют в заседаниях и встречах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клуба, формируют общественное мнение и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взаимодействуют с товарищами ,что позволяет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профессионализм,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активную жизненную позицию, ответственность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творческое начало.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msvu.edumil.ru/images/stories/gal2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23241"/>
            <a:ext cx="3500430" cy="233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msvu.edumil.ru/images/stories/gal2/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00546"/>
            <a:ext cx="3534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svu.edumil.ru/images/stories/gal2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36706"/>
            <a:ext cx="5429288" cy="362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686188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Центра предусматривает общение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современными высококвалифицированными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специалистами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культурной сфер </a:t>
            </a:r>
          </a:p>
          <a:p>
            <a:pPr algn="ctr"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 </a:t>
            </a:r>
          </a:p>
          <a:p>
            <a:pPr algn="ctr" fontAlgn="base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-формат проведения – «круглый стол»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социокультурной направленности: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социокультурной направленности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МсСВУ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 дом»,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проводим встречи с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выпускниками Московского суворовского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военного училища.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ероприятия, связанные с ознакомлением с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семейными ценностями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 различных стран.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svu.edumil.ru/images/stories/gal2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23012"/>
            <a:ext cx="4979984" cy="373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3686188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Умения, нарабатываемые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суворовцами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Клубе,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 ключевые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будущего офицера. Особенно помогают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мероприятия, встречи и занятия,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 ответственность, толерантность,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и  умение работать в команде.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Добро пожаловать в </a:t>
            </a:r>
            <a:r>
              <a:rPr lang="ru-RU" sz="6000" dirty="0" smtClean="0"/>
              <a:t>Клуб!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msvu.edumil.ru/templates/svu/images/top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25346"/>
            <a:ext cx="9143999" cy="2932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201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Молодежный клуб  «Суворовская гостиная»</vt:lpstr>
      <vt:lpstr>Слайд 2</vt:lpstr>
      <vt:lpstr>Слайд 3</vt:lpstr>
      <vt:lpstr>Слайд 4</vt:lpstr>
      <vt:lpstr>Мероприятия социокультурной направленности: </vt:lpstr>
      <vt:lpstr>Слайд 6</vt:lpstr>
      <vt:lpstr>Добро пожаловать в Клуб!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клуб  «Суворовская гостиная»</dc:title>
  <dc:creator>1</dc:creator>
  <cp:lastModifiedBy>1</cp:lastModifiedBy>
  <cp:revision>5</cp:revision>
  <dcterms:created xsi:type="dcterms:W3CDTF">2013-12-10T07:46:12Z</dcterms:created>
  <dcterms:modified xsi:type="dcterms:W3CDTF">2013-12-10T08:33:18Z</dcterms:modified>
</cp:coreProperties>
</file>