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2" r:id="rId4"/>
    <p:sldId id="269" r:id="rId5"/>
    <p:sldId id="270" r:id="rId6"/>
    <p:sldId id="259" r:id="rId7"/>
    <p:sldId id="258" r:id="rId8"/>
    <p:sldId id="260" r:id="rId9"/>
    <p:sldId id="263" r:id="rId10"/>
    <p:sldId id="266" r:id="rId11"/>
    <p:sldId id="265" r:id="rId12"/>
    <p:sldId id="273" r:id="rId13"/>
    <p:sldId id="261" r:id="rId14"/>
    <p:sldId id="267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336" y="15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E36DB-1E1F-4540-8DBB-3EDBDA7C0DAB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5C856-BC07-4BA9-873E-E46CCB214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C856-BC07-4BA9-873E-E46CCB21470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15B1-4152-4958-9A2E-E6F7C16F440B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148C-D4E6-4824-8337-4C1497DCB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15B1-4152-4958-9A2E-E6F7C16F440B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148C-D4E6-4824-8337-4C1497DCB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15B1-4152-4958-9A2E-E6F7C16F440B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148C-D4E6-4824-8337-4C1497DCB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15B1-4152-4958-9A2E-E6F7C16F440B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148C-D4E6-4824-8337-4C1497DCB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15B1-4152-4958-9A2E-E6F7C16F440B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148C-D4E6-4824-8337-4C1497DCB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15B1-4152-4958-9A2E-E6F7C16F440B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148C-D4E6-4824-8337-4C1497DCB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15B1-4152-4958-9A2E-E6F7C16F440B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148C-D4E6-4824-8337-4C1497DCB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15B1-4152-4958-9A2E-E6F7C16F440B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148C-D4E6-4824-8337-4C1497DCB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15B1-4152-4958-9A2E-E6F7C16F440B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148C-D4E6-4824-8337-4C1497DCB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15B1-4152-4958-9A2E-E6F7C16F440B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148C-D4E6-4824-8337-4C1497DCB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15B1-4152-4958-9A2E-E6F7C16F440B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148C-D4E6-4824-8337-4C1497DCB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415B1-4152-4958-9A2E-E6F7C16F440B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C148C-D4E6-4824-8337-4C1497DCB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Страна Геометрия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Долгосрочный проект</a:t>
            </a:r>
          </a:p>
          <a:p>
            <a:r>
              <a:rPr lang="ru-RU" dirty="0" smtClean="0"/>
              <a:t>Автор Кирюшкина Е.В.</a:t>
            </a:r>
            <a:endParaRPr lang="ru-RU" dirty="0"/>
          </a:p>
        </p:txBody>
      </p:sp>
      <p:pic>
        <p:nvPicPr>
          <p:cNvPr id="24578" name="Picture 2" descr="http://im2-tub-ru.yandex.net/i?id=109520093-01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72132" y="357166"/>
            <a:ext cx="3150262" cy="209635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4580" name="Picture 4" descr="http://im0-tub-ru.yandex.net/i?id=217351347-35-72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214290"/>
            <a:ext cx="2238364" cy="223836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4582" name="Picture 6" descr="http://kladraz.ru/images/10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00826" y="4500570"/>
            <a:ext cx="2476516" cy="183262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4584" name="Picture 8" descr="http://im3-tub-ru.yandex.net/i?id=244079173-27-72&amp;n=2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58" y="4286256"/>
            <a:ext cx="1957374" cy="195737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Квадратные конверты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500174"/>
            <a:ext cx="80844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Точка, точка, два крючочка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257544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…Мама </a:t>
            </a:r>
            <a:r>
              <a:rPr lang="ru-RU" dirty="0"/>
              <a:t>говорит : </a:t>
            </a:r>
            <a:r>
              <a:rPr lang="ru-RU" dirty="0" smtClean="0"/>
              <a:t>Лицо у </a:t>
            </a:r>
            <a:r>
              <a:rPr lang="ru-RU" dirty="0"/>
              <a:t>тебя овальное.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Пусть </a:t>
            </a:r>
            <a:r>
              <a:rPr lang="ru-RU" dirty="0"/>
              <a:t>будет овальное,</a:t>
            </a:r>
            <a:br>
              <a:rPr lang="ru-RU" dirty="0"/>
            </a:br>
            <a:r>
              <a:rPr lang="ru-RU" dirty="0"/>
              <a:t>Лишь бы не печальное.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Мы </a:t>
            </a:r>
            <a:r>
              <a:rPr lang="ru-RU" dirty="0"/>
              <a:t>рассмеялись и в овале</a:t>
            </a:r>
            <a:br>
              <a:rPr lang="ru-RU" dirty="0"/>
            </a:br>
            <a:r>
              <a:rPr lang="ru-RU" dirty="0"/>
              <a:t>Рожицу нарисовали.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Овал </a:t>
            </a:r>
            <a:r>
              <a:rPr lang="ru-RU" dirty="0"/>
              <a:t>— окружность </a:t>
            </a:r>
            <a:r>
              <a:rPr lang="ru-RU" dirty="0" smtClean="0"/>
              <a:t>удлинённая</a:t>
            </a:r>
          </a:p>
          <a:p>
            <a:pPr>
              <a:buNone/>
            </a:pPr>
            <a:r>
              <a:rPr lang="ru-RU" dirty="0" smtClean="0"/>
              <a:t>И </a:t>
            </a:r>
            <a:r>
              <a:rPr lang="ru-RU" dirty="0"/>
              <a:t>рожица в ней удивлённая</a:t>
            </a:r>
          </a:p>
          <a:p>
            <a:endParaRPr lang="ru-RU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1571612"/>
            <a:ext cx="4222637" cy="316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71934" y="3857628"/>
            <a:ext cx="3786214" cy="283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Овалусы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2928934"/>
            <a:ext cx="5757874" cy="31972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1285860"/>
            <a:ext cx="714380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Жители страны </a:t>
            </a:r>
            <a:br>
              <a:rPr lang="ru-RU" dirty="0" smtClean="0"/>
            </a:br>
            <a:r>
              <a:rPr lang="ru-RU" dirty="0" smtClean="0"/>
              <a:t>Цилиндрики и Конусы</a:t>
            </a:r>
            <a:endParaRPr lang="ru-RU" dirty="0"/>
          </a:p>
        </p:txBody>
      </p:sp>
      <p:pic>
        <p:nvPicPr>
          <p:cNvPr id="3075" name="Picture 3" descr="C:\Users\Елена\Desktop\апрель фото\проект геометрия\IMG_24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500174"/>
            <a:ext cx="8286808" cy="48577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500174"/>
            <a:ext cx="4286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-Цилиндр, что такое? — спросил я у папы.</a:t>
            </a:r>
            <a:br>
              <a:rPr lang="ru-RU" dirty="0"/>
            </a:br>
            <a:r>
              <a:rPr lang="ru-RU" dirty="0"/>
              <a:t>Отец рассмеялся : — Цилиндр, это шляпа.</a:t>
            </a:r>
            <a:br>
              <a:rPr lang="ru-RU" dirty="0"/>
            </a:br>
            <a:r>
              <a:rPr lang="ru-RU" dirty="0"/>
              <a:t>Чтобы иметь представление верное,</a:t>
            </a:r>
            <a:br>
              <a:rPr lang="ru-RU" dirty="0"/>
            </a:br>
            <a:r>
              <a:rPr lang="ru-RU" dirty="0"/>
              <a:t>Цилиндр, скажем так, это банка консервная.</a:t>
            </a:r>
            <a:br>
              <a:rPr lang="ru-RU" dirty="0"/>
            </a:br>
            <a:r>
              <a:rPr lang="ru-RU" dirty="0"/>
              <a:t>Труба парохода — цилиндр, труба на нашей крыше — тоже,</a:t>
            </a:r>
            <a:br>
              <a:rPr lang="ru-RU" dirty="0"/>
            </a:br>
            <a:r>
              <a:rPr lang="ru-RU" dirty="0"/>
              <a:t>Все трубы на цилиндр похожи. А я привёл пример такой -</a:t>
            </a:r>
            <a:br>
              <a:rPr lang="ru-RU" dirty="0"/>
            </a:br>
            <a:r>
              <a:rPr lang="ru-RU" dirty="0"/>
              <a:t>Калейдоскоп любимый мой, глаз от него не оторвёшь,</a:t>
            </a:r>
            <a:br>
              <a:rPr lang="ru-RU" dirty="0"/>
            </a:br>
            <a:r>
              <a:rPr lang="ru-RU" dirty="0"/>
              <a:t>И тоже на цилиндр похож.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257544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Игра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с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мячом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«Назови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фигуру»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edu.mari.ru/mouo-yoshkarola/dou65/DocLib25/%D0%9F%D0%A0%D0%A1/%D0%BC%D1%8F%D1%87.gif"/>
          <p:cNvPicPr>
            <a:picLocks noChangeAspect="1" noChangeArrowheads="1"/>
          </p:cNvPicPr>
          <p:nvPr/>
        </p:nvPicPr>
        <p:blipFill>
          <a:blip r:embed="rId2" cstate="screen"/>
          <a:srcRect t="9162" r="1150" b="13612"/>
          <a:stretch>
            <a:fillRect/>
          </a:stretch>
        </p:blipFill>
        <p:spPr bwMode="auto">
          <a:xfrm>
            <a:off x="3000332" y="1214422"/>
            <a:ext cx="6143668" cy="478634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Играем с кубиком (куб)</a:t>
            </a:r>
            <a:endParaRPr lang="ru-RU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1160842"/>
            <a:ext cx="7500990" cy="562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 descr="http://img1.liveinternet.ru/images/attach/c/2/72/275/72275670_a7c23401a6b3_1024x76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72002" y="5357826"/>
            <a:ext cx="1057678" cy="1160034"/>
          </a:xfrm>
          <a:prstGeom prst="rect">
            <a:avLst/>
          </a:prstGeom>
          <a:noFill/>
        </p:spPr>
      </p:pic>
      <p:pic>
        <p:nvPicPr>
          <p:cNvPr id="6" name="Рисунок 5" descr="C:\Users\Елена\Desktop\апрель фото\проект геометрия\IMG_2380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43174" y="5500702"/>
            <a:ext cx="2105022" cy="117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357166"/>
            <a:ext cx="8215370" cy="576899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b="1" dirty="0"/>
              <a:t>Методический паспорт  </a:t>
            </a:r>
            <a:r>
              <a:rPr lang="ru-RU" sz="1400" b="1" dirty="0" smtClean="0"/>
              <a:t>проекта  «В </a:t>
            </a:r>
            <a:r>
              <a:rPr lang="ru-RU" sz="1400" b="1" dirty="0"/>
              <a:t>стране Геометрия»</a:t>
            </a:r>
            <a:endParaRPr lang="ru-RU" sz="1400" dirty="0"/>
          </a:p>
          <a:p>
            <a:pPr>
              <a:spcBef>
                <a:spcPts val="0"/>
              </a:spcBef>
              <a:buNone/>
            </a:pPr>
            <a:r>
              <a:rPr lang="ru-RU" sz="1400" b="1" dirty="0"/>
              <a:t> </a:t>
            </a:r>
            <a:r>
              <a:rPr lang="ru-RU" sz="1400" b="1" dirty="0" smtClean="0"/>
              <a:t>Дата проведения  </a:t>
            </a:r>
            <a:r>
              <a:rPr lang="ru-RU" sz="1400" dirty="0" smtClean="0"/>
              <a:t>2012-2014 </a:t>
            </a:r>
            <a:r>
              <a:rPr lang="ru-RU" sz="1400" dirty="0" err="1"/>
              <a:t>уч.год</a:t>
            </a:r>
            <a:endParaRPr lang="ru-RU" sz="1400" dirty="0"/>
          </a:p>
          <a:p>
            <a:pPr>
              <a:spcBef>
                <a:spcPts val="0"/>
              </a:spcBef>
              <a:buNone/>
            </a:pPr>
            <a:r>
              <a:rPr lang="ru-RU" sz="1400" b="1" dirty="0"/>
              <a:t>Место в учебном </a:t>
            </a:r>
            <a:r>
              <a:rPr lang="ru-RU" sz="1400" b="1" dirty="0" smtClean="0"/>
              <a:t>плане  </a:t>
            </a:r>
            <a:r>
              <a:rPr lang="ru-RU" sz="1400" dirty="0" smtClean="0"/>
              <a:t>-плановый</a:t>
            </a:r>
            <a:endParaRPr lang="ru-RU" sz="1400" dirty="0"/>
          </a:p>
          <a:p>
            <a:pPr>
              <a:spcBef>
                <a:spcPts val="0"/>
              </a:spcBef>
              <a:buNone/>
            </a:pPr>
            <a:r>
              <a:rPr lang="ru-RU" sz="1400" b="1" dirty="0"/>
              <a:t>Тип </a:t>
            </a:r>
            <a:r>
              <a:rPr lang="ru-RU" sz="1400" b="1" dirty="0" smtClean="0"/>
              <a:t>проекта </a:t>
            </a:r>
            <a:r>
              <a:rPr lang="ru-RU" sz="1400" dirty="0" smtClean="0"/>
              <a:t>-  </a:t>
            </a:r>
            <a:r>
              <a:rPr lang="ru-RU" sz="1400" dirty="0" err="1" smtClean="0"/>
              <a:t>Образовательно</a:t>
            </a:r>
            <a:r>
              <a:rPr lang="ru-RU" sz="1400" dirty="0" smtClean="0"/>
              <a:t>- творческий</a:t>
            </a:r>
            <a:endParaRPr lang="ru-RU" sz="1400" dirty="0"/>
          </a:p>
          <a:p>
            <a:pPr>
              <a:spcBef>
                <a:spcPts val="0"/>
              </a:spcBef>
              <a:buNone/>
            </a:pPr>
            <a:r>
              <a:rPr lang="ru-RU" sz="1400" b="1" dirty="0" smtClean="0"/>
              <a:t>Группа:</a:t>
            </a:r>
            <a:r>
              <a:rPr lang="ru-RU" sz="1400" dirty="0" smtClean="0"/>
              <a:t>  1 </a:t>
            </a:r>
            <a:r>
              <a:rPr lang="ru-RU" sz="1400" dirty="0"/>
              <a:t>и 2  подготовительные группы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dirty="0"/>
              <a:t>Кол-во </a:t>
            </a:r>
            <a:r>
              <a:rPr lang="ru-RU" sz="1400" b="1" dirty="0" smtClean="0"/>
              <a:t>уч-ся </a:t>
            </a:r>
            <a:r>
              <a:rPr lang="ru-RU" sz="1400" dirty="0" smtClean="0"/>
              <a:t>: 18</a:t>
            </a:r>
            <a:endParaRPr lang="ru-RU" sz="1400" dirty="0"/>
          </a:p>
          <a:p>
            <a:pPr>
              <a:spcBef>
                <a:spcPts val="0"/>
              </a:spcBef>
              <a:buNone/>
            </a:pPr>
            <a:r>
              <a:rPr lang="ru-RU" sz="1400" b="1" dirty="0"/>
              <a:t>Время       работы над </a:t>
            </a:r>
            <a:r>
              <a:rPr lang="ru-RU" sz="1400" b="1" dirty="0" smtClean="0"/>
              <a:t>проектом</a:t>
            </a:r>
            <a:r>
              <a:rPr lang="ru-RU" sz="1400" dirty="0" smtClean="0"/>
              <a:t>:  долгосрочный</a:t>
            </a:r>
            <a:endParaRPr lang="ru-RU" sz="1400" dirty="0"/>
          </a:p>
          <a:p>
            <a:pPr>
              <a:spcBef>
                <a:spcPts val="0"/>
              </a:spcBef>
              <a:buNone/>
            </a:pPr>
            <a:r>
              <a:rPr lang="ru-RU" sz="1400" b="1" dirty="0"/>
              <a:t>Форма </a:t>
            </a:r>
            <a:r>
              <a:rPr lang="ru-RU" sz="1400" b="1" dirty="0" smtClean="0"/>
              <a:t>работы</a:t>
            </a:r>
            <a:r>
              <a:rPr lang="ru-RU" sz="1400" dirty="0" smtClean="0"/>
              <a:t>: Поиск </a:t>
            </a:r>
            <a:r>
              <a:rPr lang="ru-RU" sz="1400" dirty="0"/>
              <a:t>материала, работа со счетными палочками и геометрическими фигурами, ручной труд, </a:t>
            </a:r>
            <a:r>
              <a:rPr lang="ru-RU" sz="1400" dirty="0" err="1"/>
              <a:t>речетворчество</a:t>
            </a:r>
            <a:endParaRPr lang="ru-RU" sz="1400" dirty="0"/>
          </a:p>
          <a:p>
            <a:pPr>
              <a:spcBef>
                <a:spcPts val="0"/>
              </a:spcBef>
              <a:buNone/>
            </a:pPr>
            <a:r>
              <a:rPr lang="ru-RU" sz="1400" b="1" dirty="0"/>
              <a:t>Краткая аннотация </a:t>
            </a:r>
            <a:r>
              <a:rPr lang="ru-RU" sz="1400" b="1" dirty="0" smtClean="0"/>
              <a:t>проекта</a:t>
            </a:r>
            <a:r>
              <a:rPr lang="ru-RU" sz="1400" dirty="0" smtClean="0"/>
              <a:t>: Проект </a:t>
            </a:r>
            <a:r>
              <a:rPr lang="ru-RU" sz="1400" dirty="0"/>
              <a:t>для дошкольников с углубленным изучением тем и творческое воплощение материала, с элементами ТРИЗ. Состоит из этапов, зависящих от изучения темы.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dirty="0"/>
              <a:t>Цели </a:t>
            </a:r>
            <a:r>
              <a:rPr lang="ru-RU" sz="1400" b="1" dirty="0" smtClean="0"/>
              <a:t>проекта</a:t>
            </a:r>
            <a:r>
              <a:rPr lang="ru-RU" sz="1400" dirty="0" smtClean="0"/>
              <a:t>: Закреплять </a:t>
            </a:r>
            <a:r>
              <a:rPr lang="ru-RU" sz="1400" dirty="0"/>
              <a:t>представления о свойствах геометрических фигур: цвет, форма, размер; умение выделять и объяснять признаки их сходства, различия и творчески работать с ними;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dirty="0"/>
              <a:t>Учебно-педагогические </a:t>
            </a:r>
            <a:r>
              <a:rPr lang="ru-RU" sz="1400" b="1" dirty="0" smtClean="0"/>
              <a:t>задачи</a:t>
            </a:r>
            <a:r>
              <a:rPr lang="ru-RU" sz="1400" dirty="0" smtClean="0"/>
              <a:t>: Развивать </a:t>
            </a:r>
            <a:r>
              <a:rPr lang="ru-RU" sz="1400" dirty="0"/>
              <a:t>у детей творческое воображение, внимание, логическое мышление, сообразительность.</a:t>
            </a:r>
            <a:br>
              <a:rPr lang="ru-RU" sz="1400" dirty="0"/>
            </a:br>
            <a:r>
              <a:rPr lang="ru-RU" sz="1400" dirty="0"/>
              <a:t>Воспитывать у детей чувство взаимопомощи, доброжелательное отношение к окружающим, желание помочь.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dirty="0"/>
              <a:t>План </a:t>
            </a:r>
            <a:r>
              <a:rPr lang="ru-RU" sz="1400" b="1" dirty="0" smtClean="0"/>
              <a:t>работы: </a:t>
            </a:r>
            <a:r>
              <a:rPr lang="ru-RU" sz="1400" dirty="0"/>
              <a:t> </a:t>
            </a:r>
            <a:r>
              <a:rPr lang="ru-RU" sz="1200" dirty="0" smtClean="0"/>
              <a:t>Поиск </a:t>
            </a:r>
            <a:r>
              <a:rPr lang="ru-RU" sz="1200" dirty="0"/>
              <a:t>занимательного материала, придумывание загадок, сказок</a:t>
            </a:r>
          </a:p>
          <a:p>
            <a:pPr>
              <a:spcBef>
                <a:spcPts val="0"/>
              </a:spcBef>
              <a:buNone/>
            </a:pPr>
            <a:r>
              <a:rPr lang="ru-RU" sz="1200" dirty="0"/>
              <a:t>Поиск новых форм и превращений геометрического материала</a:t>
            </a:r>
          </a:p>
          <a:p>
            <a:pPr>
              <a:spcBef>
                <a:spcPts val="0"/>
              </a:spcBef>
              <a:buNone/>
            </a:pPr>
            <a:r>
              <a:rPr lang="ru-RU" sz="1200" dirty="0"/>
              <a:t>Изготовление поделок из геометрических фигур и тел</a:t>
            </a:r>
          </a:p>
          <a:p>
            <a:pPr>
              <a:spcBef>
                <a:spcPts val="0"/>
              </a:spcBef>
              <a:buNone/>
            </a:pPr>
            <a:r>
              <a:rPr lang="ru-RU" sz="1200" dirty="0"/>
              <a:t>Использование продукта на итоговом занятии по теме.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dirty="0"/>
              <a:t>Ожидаемые </a:t>
            </a:r>
            <a:r>
              <a:rPr lang="ru-RU" sz="1400" b="1" dirty="0" smtClean="0"/>
              <a:t>результаты</a:t>
            </a:r>
            <a:r>
              <a:rPr lang="ru-RU" sz="1400" dirty="0" smtClean="0"/>
              <a:t>: Умение  </a:t>
            </a:r>
            <a:r>
              <a:rPr lang="ru-RU" sz="1400" dirty="0"/>
              <a:t>находить геометрическую фигуру (тело) в окружающей действительности, творчески воплощать предлагаемый материал,  находить новые формы применения или использования его.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dirty="0"/>
              <a:t>Продукт </a:t>
            </a:r>
            <a:r>
              <a:rPr lang="ru-RU" sz="1400" b="1" dirty="0" smtClean="0"/>
              <a:t>проекта: </a:t>
            </a:r>
            <a:r>
              <a:rPr lang="ru-RU" sz="1400" dirty="0" smtClean="0"/>
              <a:t>Изготовленные поделки. Подборки </a:t>
            </a:r>
            <a:r>
              <a:rPr lang="ru-RU" sz="1400" dirty="0"/>
              <a:t>игр, загадок, стихотворений, </a:t>
            </a:r>
            <a:r>
              <a:rPr lang="ru-RU" sz="1400" dirty="0" smtClean="0"/>
              <a:t>сказок. В </a:t>
            </a:r>
            <a:r>
              <a:rPr lang="ru-RU" sz="1400" dirty="0"/>
              <a:t>конце года итоговое занятие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/>
              <a:t> </a:t>
            </a: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итогового мероприятия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Знакомимся с городом: улицы геометрических фигур и геометрических тел. Место для леса. Работа с презентацией.</a:t>
            </a:r>
          </a:p>
          <a:p>
            <a:r>
              <a:rPr lang="ru-RU" dirty="0"/>
              <a:t>З</a:t>
            </a:r>
            <a:r>
              <a:rPr lang="ru-RU" dirty="0" smtClean="0"/>
              <a:t>адания от Круга: разложи предметы на подносы. Стихи.</a:t>
            </a:r>
          </a:p>
          <a:p>
            <a:r>
              <a:rPr lang="ru-RU" dirty="0" smtClean="0"/>
              <a:t>Задания от Овала: нарисуй мордашки. Наши </a:t>
            </a:r>
            <a:r>
              <a:rPr lang="ru-RU" dirty="0" err="1" smtClean="0"/>
              <a:t>Овалусы</a:t>
            </a:r>
            <a:r>
              <a:rPr lang="ru-RU" dirty="0" smtClean="0"/>
              <a:t>. Стихи</a:t>
            </a:r>
          </a:p>
          <a:p>
            <a:r>
              <a:rPr lang="ru-RU" dirty="0" smtClean="0"/>
              <a:t>Задания от треугольника: посади треугольно-овальный лес</a:t>
            </a:r>
          </a:p>
          <a:p>
            <a:r>
              <a:rPr lang="ru-RU" dirty="0" err="1" smtClean="0"/>
              <a:t>Инсценирование</a:t>
            </a:r>
            <a:r>
              <a:rPr lang="ru-RU" dirty="0" smtClean="0"/>
              <a:t>: «Как треугольник квадрату углы отрезал»</a:t>
            </a:r>
          </a:p>
          <a:p>
            <a:r>
              <a:rPr lang="ru-RU" dirty="0" smtClean="0"/>
              <a:t>Задания от квадрата: выкладывание фигур из палочек. Конверты. Проблемная ситуация: если у стола отрезать угол….</a:t>
            </a:r>
          </a:p>
          <a:p>
            <a:r>
              <a:rPr lang="ru-RU" dirty="0" smtClean="0"/>
              <a:t>Задания от трапеции и линий. Стихи. Превращение трапеции в юбку с помощью кривых, прямых и ломаных линий.</a:t>
            </a:r>
          </a:p>
          <a:p>
            <a:r>
              <a:rPr lang="ru-RU" dirty="0" smtClean="0"/>
              <a:t>Задания от Куба. Стихи. Игра с игральными кубиками.</a:t>
            </a:r>
          </a:p>
          <a:p>
            <a:r>
              <a:rPr lang="ru-RU" dirty="0" smtClean="0"/>
              <a:t>Задания от Цилиндра и Конуса. Знакомство с жителями: зайцами-цилиндриками и грибами-конусами. Стихи.</a:t>
            </a:r>
          </a:p>
          <a:p>
            <a:r>
              <a:rPr lang="ru-RU" dirty="0" smtClean="0"/>
              <a:t>Задания от Шара. Игра с мячом. Стихи.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500042"/>
            <a:ext cx="7842162" cy="588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screen"/>
          <a:srcRect r="-693"/>
          <a:stretch>
            <a:fillRect/>
          </a:stretch>
        </p:blipFill>
        <p:spPr bwMode="auto">
          <a:xfrm>
            <a:off x="571472" y="428604"/>
            <a:ext cx="4286280" cy="488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00694" y="274638"/>
            <a:ext cx="318610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Игра: Разложи предметы (круг -овал) </a:t>
            </a:r>
            <a:endParaRPr lang="ru-RU" dirty="0"/>
          </a:p>
        </p:txBody>
      </p:sp>
      <p:pic>
        <p:nvPicPr>
          <p:cNvPr id="6" name="Picture 2" descr="C:\Users\Елена\Desktop\апрель фото\проект геометрия\IMG_24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6380" y="3286124"/>
            <a:ext cx="3341569" cy="2506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 геометрических фигур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1142984"/>
            <a:ext cx="735811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Улица объемных геометрических фигур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0298" y="1428736"/>
            <a:ext cx="3857652" cy="497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Треугольно-овальный лес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428736"/>
            <a:ext cx="8286808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Превращение трапеции </a:t>
            </a:r>
            <a:br>
              <a:rPr lang="ru-RU" sz="3100" dirty="0" smtClean="0"/>
            </a:br>
            <a:r>
              <a:rPr lang="ru-RU" sz="3100" dirty="0" smtClean="0"/>
              <a:t>в стильную юбку с помощью кривых, прямых, ломаных линий</a:t>
            </a:r>
            <a:endParaRPr lang="ru-RU" sz="3100" dirty="0"/>
          </a:p>
        </p:txBody>
      </p:sp>
      <p:pic>
        <p:nvPicPr>
          <p:cNvPr id="5122" name="Picture 2" descr="C:\Users\Елена\Desktop\апрель фото\проект геометрия\IMG_24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4" y="1714488"/>
            <a:ext cx="5000660" cy="4875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217</Words>
  <Application>Microsoft Office PowerPoint</Application>
  <PresentationFormat>Экран (4:3)</PresentationFormat>
  <Paragraphs>55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Страна Геометрия</vt:lpstr>
      <vt:lpstr>Слайд 2</vt:lpstr>
      <vt:lpstr>План итогового мероприятия</vt:lpstr>
      <vt:lpstr>Слайд 4</vt:lpstr>
      <vt:lpstr>  Игра: Разложи предметы (круг -овал) </vt:lpstr>
      <vt:lpstr>Улица  геометрических фигур</vt:lpstr>
      <vt:lpstr>Улица объемных геометрических фигур</vt:lpstr>
      <vt:lpstr>Треугольно-овальный лес</vt:lpstr>
      <vt:lpstr> Превращение трапеции  в стильную юбку с помощью кривых, прямых, ломаных линий</vt:lpstr>
      <vt:lpstr>Квадратные конверты</vt:lpstr>
      <vt:lpstr>Точка, точка, два крючочка </vt:lpstr>
      <vt:lpstr>«Овалусы»</vt:lpstr>
      <vt:lpstr>Жители страны  Цилиндрики и Конусы</vt:lpstr>
      <vt:lpstr>Шар</vt:lpstr>
      <vt:lpstr>Играем с кубиком (куб)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Страна Геометрия</dc:title>
  <dc:creator>Елена</dc:creator>
  <cp:lastModifiedBy>Елена</cp:lastModifiedBy>
  <cp:revision>26</cp:revision>
  <dcterms:created xsi:type="dcterms:W3CDTF">2014-04-24T07:51:16Z</dcterms:created>
  <dcterms:modified xsi:type="dcterms:W3CDTF">2014-05-01T15:57:03Z</dcterms:modified>
</cp:coreProperties>
</file>