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5640F-B77F-4240-B831-05E8DDCBAD1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85611-0FEC-4742-BF4D-A1601BB22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277F5-49FA-4AD2-ABA3-C9184BFB77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3156-0065-44D0-A199-BC5F9B012A5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Жилкование  листьев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886200"/>
            <a:ext cx="3000396" cy="1752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Зайцева А.Л</a:t>
            </a:r>
            <a:r>
              <a:rPr lang="ru-RU" dirty="0" smtClean="0"/>
              <a:t>.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читель биологии</a:t>
            </a:r>
          </a:p>
          <a:p>
            <a:r>
              <a:rPr lang="ru-RU" sz="2200" dirty="0" smtClean="0"/>
              <a:t>МБОУ СОШ №113</a:t>
            </a:r>
          </a:p>
          <a:p>
            <a:r>
              <a:rPr lang="ru-RU" sz="2200" dirty="0"/>
              <a:t>г</a:t>
            </a:r>
            <a:r>
              <a:rPr lang="ru-RU" sz="2200" dirty="0" smtClean="0"/>
              <a:t>. Барнаул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st30.bmp"/>
          <p:cNvPicPr>
            <a:picLocks noGrp="1" noChangeAspect="1"/>
          </p:cNvPicPr>
          <p:nvPr>
            <p:ph idx="1"/>
          </p:nvPr>
        </p:nvPicPr>
        <p:blipFill>
          <a:blip r:embed="rId2"/>
          <a:srcRect l="8334" r="7639" b="62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  разных  направлениях  пластинка  пересечена  </a:t>
            </a:r>
            <a:r>
              <a:rPr lang="ru-RU" sz="2400" b="1" dirty="0" smtClean="0">
                <a:solidFill>
                  <a:srgbClr val="FF0000"/>
                </a:solidFill>
              </a:rPr>
              <a:t>жилками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ние 0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913" t="6035" r="35750" b="67485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60" t="10101" r="5839"/>
          <a:stretch>
            <a:fillRect/>
          </a:stretch>
        </p:blipFill>
        <p:spPr>
          <a:xfrm>
            <a:off x="-142908" y="0"/>
            <a:ext cx="9286908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3"/>
          <a:srcRect t="9757" r="64706" b="1219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643174" y="6400800"/>
            <a:ext cx="264320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/>
          <a:srcRect l="34416" t="10481" r="34417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5500702"/>
            <a:ext cx="485778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/>
          <a:srcRect l="61511" t="12785" r="607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714744" y="5572140"/>
            <a:ext cx="41434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Пальчатое </a:t>
            </a:r>
            <a:r>
              <a:rPr lang="ru-RU" sz="2800" dirty="0" smtClean="0"/>
              <a:t>жилкование – несколько одинаковых жилок сближены у черешка, а по пластине расходятся веером</a:t>
            </a:r>
            <a:endParaRPr lang="ru-RU" sz="2800" dirty="0"/>
          </a:p>
        </p:txBody>
      </p:sp>
      <p:pic>
        <p:nvPicPr>
          <p:cNvPr id="4" name="Содержимое 3" descr="list7.bmp"/>
          <p:cNvPicPr>
            <a:picLocks noGrp="1" noChangeAspect="1"/>
          </p:cNvPicPr>
          <p:nvPr>
            <p:ph idx="1"/>
          </p:nvPr>
        </p:nvPicPr>
        <p:blipFill>
          <a:blip r:embed="rId2"/>
          <a:srcRect l="59471" t="13574" r="1464" b="32760"/>
          <a:stretch>
            <a:fillRect/>
          </a:stretch>
        </p:blipFill>
        <p:spPr>
          <a:xfrm>
            <a:off x="1000100" y="1285860"/>
            <a:ext cx="7572428" cy="53578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Жилкование  листьев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643050"/>
            <a:ext cx="29289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перистое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04" y="2714620"/>
            <a:ext cx="321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пальчатое</a:t>
            </a:r>
            <a:endParaRPr lang="ru-RU" sz="4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3929066"/>
            <a:ext cx="32147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дуговое</a:t>
            </a:r>
            <a:endParaRPr lang="ru-RU" sz="4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5072074"/>
            <a:ext cx="38576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параллельное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</Words>
  <Application>Microsoft Office PowerPoint</Application>
  <PresentationFormat>Экран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Жилкование  листьев</vt:lpstr>
      <vt:lpstr>Слайд 2</vt:lpstr>
      <vt:lpstr>В  разных  направлениях  пластинка  пересечена  жилками</vt:lpstr>
      <vt:lpstr>Слайд 4</vt:lpstr>
      <vt:lpstr>Слайд 5</vt:lpstr>
      <vt:lpstr>Слайд 6</vt:lpstr>
      <vt:lpstr>Слайд 7</vt:lpstr>
      <vt:lpstr>Пальчатое жилкование – несколько одинаковых жилок сближены у черешка, а по пластине расходятся веером</vt:lpstr>
      <vt:lpstr>Жилкование  листьев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Жилкование  листьев</dc:title>
  <dc:creator>1</dc:creator>
  <cp:lastModifiedBy>1</cp:lastModifiedBy>
  <cp:revision>2</cp:revision>
  <dcterms:created xsi:type="dcterms:W3CDTF">2014-12-10T10:40:48Z</dcterms:created>
  <dcterms:modified xsi:type="dcterms:W3CDTF">2014-12-10T10:47:43Z</dcterms:modified>
</cp:coreProperties>
</file>