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71" r:id="rId5"/>
    <p:sldId id="259" r:id="rId6"/>
    <p:sldId id="273" r:id="rId7"/>
    <p:sldId id="272" r:id="rId8"/>
    <p:sldId id="267" r:id="rId9"/>
    <p:sldId id="268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4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9342C-1795-49AE-85A8-59D267995F6C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FF9B9-EC75-465A-8C09-BD4814CF4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2D170-4856-43B6-9F75-A8233863CE5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DC328-2CD1-4DB9-9445-E37555C041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2D170-4856-43B6-9F75-A8233863CE5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DC328-2CD1-4DB9-9445-E37555C04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2D170-4856-43B6-9F75-A8233863CE5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DC328-2CD1-4DB9-9445-E37555C04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2D170-4856-43B6-9F75-A8233863CE5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DC328-2CD1-4DB9-9445-E37555C04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2D170-4856-43B6-9F75-A8233863CE5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DC328-2CD1-4DB9-9445-E37555C041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2D170-4856-43B6-9F75-A8233863CE5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DC328-2CD1-4DB9-9445-E37555C04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2D170-4856-43B6-9F75-A8233863CE5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DC328-2CD1-4DB9-9445-E37555C04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2D170-4856-43B6-9F75-A8233863CE5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DC328-2CD1-4DB9-9445-E37555C04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2D170-4856-43B6-9F75-A8233863CE5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DC328-2CD1-4DB9-9445-E37555C041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2D170-4856-43B6-9F75-A8233863CE5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DC328-2CD1-4DB9-9445-E37555C04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2D170-4856-43B6-9F75-A8233863CE5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DC328-2CD1-4DB9-9445-E37555C041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CB2D170-4856-43B6-9F75-A8233863CE5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EDC328-2CD1-4DB9-9445-E37555C041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ndow.edu.ru/" TargetMode="External"/><Relationship Id="rId2" Type="http://schemas.openxmlformats.org/officeDocument/2006/relationships/hyperlink" Target="http://school-collection.edu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nsportal.ru/sites/default/files/2014/05/02/risuem_rozy.ppt" TargetMode="External"/><Relationship Id="rId5" Type="http://schemas.openxmlformats.org/officeDocument/2006/relationships/hyperlink" Target="http://85.142.23.53/packages/it/66DEA9B8-4E56-0FC3-E647-6AB430A778A5/1.0.0.1/unpacked/index.html" TargetMode="External"/><Relationship Id="rId4" Type="http://schemas.openxmlformats.org/officeDocument/2006/relationships/hyperlink" Target="http://www.fcior.edu.r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sites/default/files/2014/05/05/malevich.ppt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nsportal.ru/sites/default/files/2014/05/05/archimboldo.pptx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sites/default/files/2014/05/05/reylander.pptx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052736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Применение ИКТ </a:t>
            </a:r>
          </a:p>
          <a:p>
            <a:pPr algn="ctr"/>
            <a:r>
              <a:rPr lang="ru-RU" sz="5400" dirty="0" smtClean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на занятиях </a:t>
            </a:r>
          </a:p>
          <a:p>
            <a:pPr algn="ctr"/>
            <a:r>
              <a:rPr lang="ru-RU" sz="5400" dirty="0" smtClean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компьютерной графикой</a:t>
            </a:r>
            <a:endParaRPr lang="ru-RU" sz="5400" dirty="0">
              <a:latin typeface="Times New Roman" pitchFamily="18" charset="0"/>
              <a:ea typeface="Adobe Kaiti Std R" pitchFamily="18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Автор</a:t>
            </a:r>
            <a:r>
              <a:rPr lang="en-US" sz="2400" dirty="0" smtClean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:</a:t>
            </a:r>
          </a:p>
          <a:p>
            <a:pPr algn="ctr"/>
            <a:r>
              <a:rPr lang="ru-RU" sz="2400" dirty="0" smtClean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Педагог дополнительного образования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ЦДЮТТ Московского района Санкт-Петербурга</a:t>
            </a:r>
          </a:p>
          <a:p>
            <a:pPr algn="ctr"/>
            <a:r>
              <a:rPr lang="ru-RU" sz="2400" dirty="0" smtClean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Соколова Ирина Викторовна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84887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ИКТ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позволяют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повысить информативность обучения;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стимулировать мотивацию обучения;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повысить наглядность обучения;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осуществить повтор наиболее сложных моментов занятия;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осуществить повторение (обзор, краткое воспроизведение) материала предшествующего занятия;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учащемуся индивидуально ознакомиться с современными источниками обучения, больше узнать о возможностях учебных ресурсов, размещённых в информационных системах Интернета 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материалы  быть использованы учащимися при самостоятельной работе над  изучаемой темой 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индивидуальная работа позволяет работать каждому в своем темпе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решить проблему отсутствия учебников.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1196752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занятиях в объединении «Компьютерная графика» изучаются  3 блока: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       основные вопросы создания, редактирования и хранения изображений;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       методы создания иллюстраций в векторных программах,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      особенности работы с изображениями в растровых программах;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394" name="Picture 2" descr="http://www.doska.tambo.ru/image/resize/640x480/upload/images/items/2012/6/21/0b533ea8a409ba32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67744" y="3933056"/>
            <a:ext cx="2088232" cy="2088232"/>
          </a:xfrm>
          <a:prstGeom prst="rect">
            <a:avLst/>
          </a:prstGeom>
          <a:noFill/>
        </p:spPr>
      </p:pic>
      <p:pic>
        <p:nvPicPr>
          <p:cNvPr id="59396" name="Picture 4" descr="http://www.hortonhighschool.ca/staff/syme/CS5_Logo_Template_by_sea1monkey2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60032" y="4149080"/>
            <a:ext cx="2060847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988840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разработанные в рамках федеральных программ и размещённых в     информационных системах, а также самостоятельно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(теоретический и практический материал, как материал помогающий объяснению  и как задание для практической работы)</a:t>
            </a:r>
          </a:p>
          <a:p>
            <a:pPr>
              <a:buFont typeface="Wingdings" pitchFamily="2" charset="2"/>
              <a:buChar char="q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материалы, демонстрирующиеся с целью повышения общекультурного уровня, расширения кругозора  и повышения мотивации учащихся на занятиях компьютерной графикой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(источники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литература, журналы)</a:t>
            </a:r>
          </a:p>
          <a:p>
            <a:pPr>
              <a:buFont typeface="Wingdings" pitchFamily="2" charset="2"/>
              <a:buChar char="q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12474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476672"/>
            <a:ext cx="71730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Ресурсы применяемые на занятиях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можно классифицировать на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2132856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60648"/>
            <a:ext cx="74888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Материалы, разработанные в рамках федеральных программ и размещённые в информационных системах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http://school-collection.edu.ru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единая коллекция ЦОР;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http://window.edu.ru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единое окно доступа к образовательным ресурсам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http://www.fcior.edu.ru/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-сайт федерального центра информационно-образовательных ресурсов (ФЦИОР)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59632" y="2924944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http://85.142.23.53/packages/it/66DEA9B8-4E56-0FC3-E647-6AB430A778A5/1.0.0.1/unpacked/index.html</a:t>
            </a:r>
            <a:r>
              <a:rPr lang="en-US" dirty="0" smtClean="0"/>
              <a:t> (</a:t>
            </a:r>
            <a:r>
              <a:rPr lang="en-US" dirty="0" smtClean="0">
                <a:hlinkClick r:id="rId4"/>
              </a:rPr>
              <a:t>www.fcior.edu.ru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31640" y="2564904"/>
            <a:ext cx="536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Информационный модуль – компьютерная графика -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03648" y="4581128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изучении инструмента «Свободная рука» и Фоновых заливок 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выполняя задание «Рисуем розы» каждый учащийся работает с пошаговой инструкцией  выполнения работы, используя презентацию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«Рисуем розы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Corel Draw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http://nsportal.ru/sites/default/files/2014/05/02/risuem_rozy.ppt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3717032"/>
            <a:ext cx="4140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Материалы, созданные самостоятельно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1680" y="4221088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196752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Рассмотрим материалы, которые демонстрируются с целью повышение общекультурного уровня, расширения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кругозора  и повышения мотивации учащихся на занятиях компьютерной графикой.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Источники таких материалов –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литература, журналы.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общая папка\Соколова\графические примитивы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627784" y="2780928"/>
            <a:ext cx="4781277" cy="372581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91680" y="260648"/>
            <a:ext cx="68407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изучении темы «Инструменты овал, прямоугольник и другие графические примитивы» - просмотр презентации о Казимире Малевиче - основоположнике супрематизма – направления в абстрактном искусстве, целью которого является выражение реальности в простых формах (прямая, квадрат, треугольник, круг).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1844824"/>
            <a:ext cx="6624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презентация «Казимир Малевич»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  <a:hlinkClick r:id="rId3"/>
              </a:rPr>
              <a:t>http://nsportal.ru/sites/default/files/2014/05/05/malevich.pptx</a:t>
            </a:r>
            <a:endParaRPr lang="ru-RU" dirty="0" smtClean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020272" y="3140968"/>
            <a:ext cx="1868738" cy="2402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652120" y="404664"/>
            <a:ext cx="3158049" cy="2232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0" name="Picture 2" descr="E:\Соколова\my\Pt_205\PRACTICE\6\start0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43608" y="3784476"/>
            <a:ext cx="4781037" cy="3073524"/>
          </a:xfrm>
          <a:prstGeom prst="rect">
            <a:avLst/>
          </a:prstGeom>
          <a:noFill/>
        </p:spPr>
      </p:pic>
      <p:pic>
        <p:nvPicPr>
          <p:cNvPr id="53249" name="Picture 1" descr="E:\Соколова\my\Pt_205\PRACTICE\6\end0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788024" y="4365104"/>
            <a:ext cx="1250950" cy="154463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43608" y="90872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создании коллажа «Лицо из фруктов» просмотр презентации о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Джузеппо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Арчимбольдо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итальянском художнике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XVI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века, который прославился своими экстравагантными картинами с изображениями человеческих лиц в виде композиций из овощей и фруктов.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3068960"/>
            <a:ext cx="6192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«Джузеппе  </a:t>
            </a:r>
            <a:r>
              <a:rPr lang="ru-RU" dirty="0" err="1" smtClean="0"/>
              <a:t>Арчимбольдо</a:t>
            </a:r>
            <a:r>
              <a:rPr lang="ru-RU" dirty="0" smtClean="0"/>
              <a:t>»</a:t>
            </a:r>
          </a:p>
          <a:p>
            <a:r>
              <a:rPr lang="en-US" dirty="0" smtClean="0">
                <a:hlinkClick r:id="rId6"/>
              </a:rPr>
              <a:t>http://nsportal.ru/sites/default/files/2014/05/05/archimboldo.pptx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764705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Занятие, на котором учащиеся знакомятся  с понятием «Коллаж» сопровождается рассказом о первом создателе фотомонтажа — Оскаре  Густаве </a:t>
            </a:r>
            <a:r>
              <a:rPr lang="ru-RU" dirty="0" err="1" smtClean="0"/>
              <a:t>Рейландере</a:t>
            </a:r>
            <a:r>
              <a:rPr lang="ru-RU" dirty="0" smtClean="0"/>
              <a:t> и просмотром </a:t>
            </a:r>
            <a:r>
              <a:rPr lang="ru-RU" dirty="0" err="1" smtClean="0"/>
              <a:t>фотоколлажей</a:t>
            </a:r>
            <a:r>
              <a:rPr lang="ru-RU" dirty="0" smtClean="0"/>
              <a:t> настоящего времени 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6146" name="Picture 2" descr="http://wiki.phalkefactory.net/images/e/e9/Rejlander_sm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19672" y="2780928"/>
            <a:ext cx="6457950" cy="33242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87624" y="1772816"/>
            <a:ext cx="6072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Первый создатель фотомонтажа – Оскар Густав Рейландер</a:t>
            </a:r>
          </a:p>
          <a:p>
            <a:r>
              <a:rPr lang="en-US" dirty="0" smtClean="0">
                <a:hlinkClick r:id="rId3"/>
              </a:rPr>
              <a:t>http://nsportal.ru/sites/default/files/2014/05/05/reylander.pptx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706</TotalTime>
  <Words>362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isokolova</dc:creator>
  <cp:lastModifiedBy>isokolova</cp:lastModifiedBy>
  <cp:revision>117</cp:revision>
  <dcterms:created xsi:type="dcterms:W3CDTF">2014-03-26T12:14:11Z</dcterms:created>
  <dcterms:modified xsi:type="dcterms:W3CDTF">2014-05-05T15:06:15Z</dcterms:modified>
</cp:coreProperties>
</file>