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1" r:id="rId9"/>
    <p:sldId id="264" r:id="rId10"/>
    <p:sldId id="266" r:id="rId11"/>
    <p:sldId id="270" r:id="rId12"/>
    <p:sldId id="265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99630-1960-41EB-A3F6-FE3D58F12638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E22CC-52D2-4AAD-B0DF-E51E5E508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34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E22CC-52D2-4AAD-B0DF-E51E5E50837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860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3D8F-9A27-486C-B7E5-7C52381B6CAE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00EF-2E5E-430F-98B6-226D64D752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3D8F-9A27-486C-B7E5-7C52381B6CAE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00EF-2E5E-430F-98B6-226D64D752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3D8F-9A27-486C-B7E5-7C52381B6CAE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00EF-2E5E-430F-98B6-226D64D75207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3D8F-9A27-486C-B7E5-7C52381B6CAE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00EF-2E5E-430F-98B6-226D64D7520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3D8F-9A27-486C-B7E5-7C52381B6CAE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00EF-2E5E-430F-98B6-226D64D752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3D8F-9A27-486C-B7E5-7C52381B6CAE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00EF-2E5E-430F-98B6-226D64D7520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3D8F-9A27-486C-B7E5-7C52381B6CAE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00EF-2E5E-430F-98B6-226D64D752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3D8F-9A27-486C-B7E5-7C52381B6CAE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00EF-2E5E-430F-98B6-226D64D752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3D8F-9A27-486C-B7E5-7C52381B6CAE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00EF-2E5E-430F-98B6-226D64D752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3D8F-9A27-486C-B7E5-7C52381B6CAE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00EF-2E5E-430F-98B6-226D64D75207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3D8F-9A27-486C-B7E5-7C52381B6CAE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00EF-2E5E-430F-98B6-226D64D7520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DEB3D8F-9A27-486C-B7E5-7C52381B6CAE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7100EF-2E5E-430F-98B6-226D64D7520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501008"/>
            <a:ext cx="7920880" cy="1656184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Освоение </a:t>
            </a:r>
            <a:r>
              <a:rPr lang="ru-RU" sz="7200" b="1" dirty="0" smtClean="0">
                <a:solidFill>
                  <a:srgbClr val="FF0000"/>
                </a:solidFill>
              </a:rPr>
              <a:t>космоса</a:t>
            </a:r>
            <a:endParaRPr lang="ru-RU" sz="72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im3-tub-ru.yandex.net/i?id=ddf30e248a166c7d670a8990b5fc6502-74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4954150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0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8280920" cy="3096345"/>
          </a:xfrm>
        </p:spPr>
        <p:txBody>
          <a:bodyPr>
            <a:normAutofit lnSpcReduction="10000"/>
          </a:bodyPr>
          <a:lstStyle/>
          <a:p>
            <a:endParaRPr lang="ru-RU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декабря 1963 года Гагарин был назначен заместителем начальника Центра подготовки космонавтов.</a:t>
            </a:r>
          </a:p>
          <a:p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большим трудом добился разрешения самостоятельно пилотировать самолет. 27 марта 1968 года был первый такой полет. И последний… Самолет разбился вблизи деревни Новоселово </a:t>
            </a: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Киржачского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Владимирской области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Обстоятельства той катастрофы так до конца и не выяснены. Есть много версий, начиная от ошибки пилотирования и кончая вмешательством инопланетян. Но чтобы не произошло в тот день, ясно только одно - погиб первый космонавт планеты Земля Юрий Алексеевич Гагарин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108 минут продолжался полет Гагарина, но не количество минут определяет вклад в историю освоения космоса. Он был первым и останется им навсегда.</a:t>
            </a:r>
          </a:p>
          <a:p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C:\Users\Зульфия\Pictures\Мои сканированные изображения\гагарин\iCAW80G7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32656"/>
            <a:ext cx="1944216" cy="2859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Зульфия\Pictures\Мои сканированные изображения\гагарин\gagarin_fly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002" y="389438"/>
            <a:ext cx="3384376" cy="279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08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052736"/>
            <a:ext cx="7056784" cy="4536504"/>
          </a:xfrm>
        </p:spPr>
        <p:txBody>
          <a:bodyPr>
            <a:normAutofit/>
          </a:bodyPr>
          <a:lstStyle/>
          <a:p>
            <a:endParaRPr lang="ru-RU" sz="4000" b="1" dirty="0" smtClean="0"/>
          </a:p>
          <a:p>
            <a:r>
              <a:rPr lang="ru-RU" sz="4000" b="1" dirty="0" smtClean="0"/>
              <a:t>Людей </a:t>
            </a:r>
            <a:r>
              <a:rPr lang="ru-RU" sz="4000" b="1" dirty="0"/>
              <a:t>всегда манили дали,</a:t>
            </a:r>
            <a:endParaRPr lang="ru-RU" sz="4000" dirty="0"/>
          </a:p>
          <a:p>
            <a:r>
              <a:rPr lang="ru-RU" sz="4000" b="1" dirty="0"/>
              <a:t>Их вечно звали океаны…</a:t>
            </a:r>
            <a:endParaRPr lang="ru-RU" sz="4000" dirty="0"/>
          </a:p>
          <a:p>
            <a:r>
              <a:rPr lang="ru-RU" sz="4000" b="1" dirty="0"/>
              <a:t>А космос жил не торопясь, </a:t>
            </a:r>
            <a:endParaRPr lang="ru-RU" sz="4000" dirty="0"/>
          </a:p>
          <a:p>
            <a:r>
              <a:rPr lang="ru-RU" sz="4000" b="1" dirty="0"/>
              <a:t>Он был загадочен и страшен.</a:t>
            </a:r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9917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Зульфия\Pictures\Мои сканированные изображения\гагарин\встреча с людьм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1"/>
            <a:ext cx="6408712" cy="3586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4706" y="5373216"/>
            <a:ext cx="7196336" cy="1022467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Встреча с людьми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5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5184576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Спустя три дня мир простился со своим героем. Выступая на траурном митинге на Красной площади, президент Академии наук СССР 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М.В. Келдыш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сказал:</a:t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"Подвиг Гагарина явился громадным вкладом в науку, он открыл новую эпоху в истории человечества - начало полетов человека в космос, дорогу к межпланетным сообщениям. Весь мир оценил этот исторический подвиг как новый грандиозный вклад советского народа в дело мира и прогресса".</a:t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Именем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Гагарина назван кратер на Луне и малая планета.</a:t>
            </a:r>
          </a:p>
        </p:txBody>
      </p:sp>
    </p:spTree>
    <p:extLst>
      <p:ext uri="{BB962C8B-B14F-4D97-AF65-F5344CB8AC3E}">
        <p14:creationId xmlns:p14="http://schemas.microsoft.com/office/powerpoint/2010/main" val="413785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Достижения учащихся</a:t>
            </a:r>
            <a:endParaRPr lang="ru-RU" dirty="0"/>
          </a:p>
        </p:txBody>
      </p:sp>
      <p:pic>
        <p:nvPicPr>
          <p:cNvPr id="4" name="Picture 2" descr="C:\Users\школа\Pictures\2015-01-31\0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5"/>
            <a:ext cx="3672408" cy="533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412776"/>
            <a:ext cx="345638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66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Users\школа\Pictures\2015-01-31\00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4182484" cy="582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Зульфия\Desktop\портфолио\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7648" y="620688"/>
            <a:ext cx="4314832" cy="573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95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8280920" cy="1672208"/>
          </a:xfrm>
        </p:spPr>
        <p:txBody>
          <a:bodyPr>
            <a:noAutofit/>
          </a:bodyPr>
          <a:lstStyle/>
          <a:p>
            <a:r>
              <a:rPr lang="ru-RU" sz="96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2011 год- год Российской космонавтики</a:t>
            </a:r>
          </a:p>
          <a:p>
            <a:endParaRPr lang="ru-RU" sz="7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8026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95536" y="980728"/>
            <a:ext cx="8208912" cy="52565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50 лет космосу</a:t>
            </a:r>
            <a:endParaRPr lang="ru-RU" sz="72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8025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/>
          <a:lstStyle/>
          <a:p>
            <a:r>
              <a:rPr lang="ru-RU" dirty="0" smtClean="0"/>
              <a:t>Первый космонавт</a:t>
            </a:r>
            <a:endParaRPr lang="ru-RU" dirty="0"/>
          </a:p>
        </p:txBody>
      </p:sp>
      <p:pic>
        <p:nvPicPr>
          <p:cNvPr id="1026" name="Picture 2" descr="C:\Users\Зульфия\Pictures\Мои сканированные изображения\гагарин\юр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3888432" cy="4950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1"/>
          <p:cNvSpPr>
            <a:spLocks noGrp="1"/>
          </p:cNvSpPr>
          <p:nvPr>
            <p:ph idx="1"/>
          </p:nvPr>
        </p:nvSpPr>
        <p:spPr>
          <a:xfrm rot="10800000" flipV="1">
            <a:off x="4860032" y="1479343"/>
            <a:ext cx="3960440" cy="4956294"/>
          </a:xfrm>
        </p:spPr>
        <p:txBody>
          <a:bodyPr>
            <a:noAutofit/>
          </a:bodyPr>
          <a:lstStyle/>
          <a:p>
            <a:r>
              <a:rPr lang="ru-RU" b="1" dirty="0" smtClean="0"/>
              <a:t>ЮРИЙ АЛЕКСЕЕВИЧ ГАГАРИН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Первый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космонавт планеты родился 9 марта 1934 года в городе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Гжатск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(ныне Гагарин)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Гжатского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(ныне Гагаринского) района Смоленской области в семье колхозника. 1968 год стал последним в жизни Гагарина. </a:t>
            </a:r>
          </a:p>
        </p:txBody>
      </p:sp>
    </p:spTree>
    <p:extLst>
      <p:ext uri="{BB962C8B-B14F-4D97-AF65-F5344CB8AC3E}">
        <p14:creationId xmlns:p14="http://schemas.microsoft.com/office/powerpoint/2010/main" val="351772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589240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Родители Анна Тимофеевна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Алексей Иванович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Зульфия\Pictures\Мои сканированные изображения\гагарин\родител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8680"/>
            <a:ext cx="6358943" cy="457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47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301208"/>
            <a:ext cx="7414592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Семья Гагарина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3074" name="Picture 2" descr="C:\Users\Зульфия\Pictures\Мои сканированные изображения\гагарин\юра с жено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3629202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Гагарин с дочерьм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052736"/>
            <a:ext cx="331236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04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5085184"/>
            <a:ext cx="7300333" cy="13681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latin typeface="Arial Black" panose="020B0A04020102020204" pitchFamily="34" charset="0"/>
              </a:rPr>
              <a:t>Юношеские годы</a:t>
            </a:r>
            <a:endParaRPr lang="ru-RU" sz="4800" dirty="0">
              <a:latin typeface="Arial Black" panose="020B0A04020102020204" pitchFamily="34" charset="0"/>
            </a:endParaRPr>
          </a:p>
        </p:txBody>
      </p:sp>
      <p:pic>
        <p:nvPicPr>
          <p:cNvPr id="4098" name="Picture 2" descr="C:\Users\Зульфия\Pictures\Мои сканированные изображения\гагарин\молодой юр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87879"/>
            <a:ext cx="2407303" cy="3631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Зульфия\Pictures\Мои сканированные изображения\гагарин\купани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620687"/>
            <a:ext cx="3384376" cy="429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8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48680"/>
            <a:ext cx="6400800" cy="5328592"/>
          </a:xfrm>
        </p:spPr>
        <p:txBody>
          <a:bodyPr>
            <a:normAutofit lnSpcReduction="10000"/>
          </a:bodyPr>
          <a:lstStyle/>
          <a:p>
            <a:r>
              <a: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Качества 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космонавта: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патриотизм;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отвага;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скромность;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- трезвость;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мгновенного расчёта;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железная воля;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знания;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 любовь к </a:t>
            </a:r>
            <a:r>
              <a:rPr lang="ru-RU" sz="3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людям</a:t>
            </a:r>
            <a:r>
              <a:rPr lang="ru-RU" sz="3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55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203284"/>
            <a:ext cx="6400800" cy="110603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Наша гордость – 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</a:rPr>
              <a:t>первый</a:t>
            </a: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человек в космосе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124" name="Picture 4" descr="C:\Users\Зульфия\Pictures\Мои сканированные изображения\гагарин\9653_1_med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196752"/>
            <a:ext cx="331236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 descr="Гагарин на защите дипломного проекта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20688"/>
            <a:ext cx="4680519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839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268</TotalTime>
  <Words>194</Words>
  <Application>Microsoft Office PowerPoint</Application>
  <PresentationFormat>Экран (4:3)</PresentationFormat>
  <Paragraphs>32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Освоение космоса</vt:lpstr>
      <vt:lpstr>Презентация PowerPoint</vt:lpstr>
      <vt:lpstr>Презентация PowerPoint</vt:lpstr>
      <vt:lpstr>Первый космонавт</vt:lpstr>
      <vt:lpstr>Родители Анна Тимофеевна  и Алексей Иванович</vt:lpstr>
      <vt:lpstr>Семья Гагарина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Встреча с людьми</vt:lpstr>
      <vt:lpstr>Спустя три дня мир простился со своим героем. Выступая на траурном митинге на Красной площади, президент Академии наук СССР М.В. Келдыш сказал:  "Подвиг Гагарина явился громадным вкладом в науку, он открыл новую эпоху в истории человечества - начало полетов человека в космос, дорогу к межпланетным сообщениям. Весь мир оценил этот исторический подвиг как новый грандиозный вклад советского народа в дело мира и прогресса".  Именем Гагарина назван кратер на Луне и малая планета.</vt:lpstr>
      <vt:lpstr>Достижения учащихся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Освоение космоса</dc:title>
  <dc:creator>Зульфия</dc:creator>
  <cp:lastModifiedBy>Зульфия</cp:lastModifiedBy>
  <cp:revision>19</cp:revision>
  <dcterms:created xsi:type="dcterms:W3CDTF">2015-02-03T05:06:46Z</dcterms:created>
  <dcterms:modified xsi:type="dcterms:W3CDTF">2015-02-03T10:34:45Z</dcterms:modified>
</cp:coreProperties>
</file>