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7" r:id="rId19"/>
    <p:sldId id="276" r:id="rId20"/>
    <p:sldId id="278" r:id="rId21"/>
    <p:sldId id="280" r:id="rId22"/>
    <p:sldId id="281" r:id="rId23"/>
    <p:sldId id="279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«Космос своими руками»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996952"/>
            <a:ext cx="6379418" cy="407707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ченики 10 класса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Константин,</a:t>
            </a:r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Сабило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физики и астрономии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Вера Владимировна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31840" y="6084000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		</a:t>
            </a:r>
            <a:r>
              <a:rPr lang="ru-RU" sz="2400" b="1" dirty="0" smtClean="0"/>
              <a:t>2014</a:t>
            </a:r>
            <a:endParaRPr lang="ru-RU" sz="24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9512" y="1772816"/>
            <a:ext cx="6440760" cy="38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62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314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Администратор\Desktop\Jupiter_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1" y="0"/>
            <a:ext cx="446444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28" y="2153319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143000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 (в 11 больше Земли)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1,8986·10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(в 318 раз больше Земли)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:4332 дня(11 лет)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вращения: 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50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атмосферы: 90% водород, 9 % гелий, 1% другие газы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Температура: -100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Спутники: Ио, Европа, Ганимед, Каллисто, открыл Галилей,  всего 67 спутников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Кольца: 3 кольца: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главное, «паутинное»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(слабовыраженные)</a:t>
            </a:r>
          </a:p>
        </p:txBody>
      </p:sp>
      <p:sp>
        <p:nvSpPr>
          <p:cNvPr id="7" name="Умножение 6">
            <a:hlinkClick r:id="rId3" action="ppaction://hlinksldjump"/>
          </p:cNvPr>
          <p:cNvSpPr/>
          <p:nvPr/>
        </p:nvSpPr>
        <p:spPr>
          <a:xfrm>
            <a:off x="8188796" y="58772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дминистратор\Desktop\Saturn_during_Equino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78" y="332656"/>
            <a:ext cx="5612222" cy="27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0767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536 км (в9,5 раз больше Земли)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5,6846·10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(в 95 раз больше Земли)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10 759 дней (30 лет)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10ч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34мин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~96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водород,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гелий, 1% другие газы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- 150 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Спутники: Титан – единственный спутник с атмосферой в Солнечной системе, всего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Кольца: 4 кольца (сильно выраженные)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Умножение 5">
            <a:hlinkClick r:id="rId3" action="ppaction://hlinksldjump"/>
          </p:cNvPr>
          <p:cNvSpPr/>
          <p:nvPr/>
        </p:nvSpPr>
        <p:spPr>
          <a:xfrm>
            <a:off x="8188796" y="58772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1024px-Uran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36" y="1"/>
            <a:ext cx="4005063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568952" cy="5184576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км (в 4 раза больше Земли)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8,6832·10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(в 14 раз больше Земли)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 дней(84 года)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17 часов, наклон оси Урана под углом 98 градусов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83% водород, 15% гелий, 2% метан, 1% другие газы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-224 °С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всего 27 спутников, названных в честь героев произведений Шекспира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колец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слабовыраженные)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8188796" y="58772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1024px-Neptune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05" y="0"/>
            <a:ext cx="42930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57800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49,5 тыс.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 (в 4 раза больше Земли)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1,0243·10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кг(в 17 раз больше Земли)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дней (164 года)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вращения: 16 часов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Атмосфера: 80% водород, 19% гелий , 1,5% метан, 0.5% остальные газы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-200 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Тритон, Нереида,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Протей, всего 14 спутников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Кольца: слабовыраженные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8188796" y="58772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b9f25e3e416b6e143471a61df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30760"/>
            <a:ext cx="5316079" cy="40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планет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2" y="980728"/>
            <a:ext cx="9007747" cy="1250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Астрономическое явление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некоторое количество планет Солнечной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более или менее близко друг к другу на небесной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014020" y="6354191"/>
            <a:ext cx="2078260" cy="47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2002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9388" y="6344158"/>
            <a:ext cx="3168352" cy="47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множение 7">
            <a:hlinkClick r:id="rId3" action="ppaction://hlinksldjump"/>
          </p:cNvPr>
          <p:cNvSpPr/>
          <p:nvPr/>
        </p:nvSpPr>
        <p:spPr>
          <a:xfrm>
            <a:off x="8460432" y="6353683"/>
            <a:ext cx="683568" cy="55337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истратор\Desktop\КОТ\Проект Физика\1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6" y="2230760"/>
            <a:ext cx="2246330" cy="40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6007778"/>
            <a:ext cx="4114800" cy="56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6093296"/>
            <a:ext cx="4644007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Сближение Венеры и Меркурия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2008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множение 6">
            <a:hlinkClick r:id="rId2" action="ppaction://hlinksldjump"/>
          </p:cNvPr>
          <p:cNvSpPr/>
          <p:nvPr/>
        </p:nvSpPr>
        <p:spPr>
          <a:xfrm>
            <a:off x="8429947" y="6288602"/>
            <a:ext cx="736476" cy="56939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Администратор\Desktop\КОТ\Проект Физика\200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6" y="1176955"/>
            <a:ext cx="5796136" cy="44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КОТ\Проект Физика\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3293032" cy="48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5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170" y="6093296"/>
            <a:ext cx="5554960" cy="1155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2010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КОТ\Проект Физика\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4" y="475579"/>
            <a:ext cx="2736304" cy="56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КОТ\Проект Физика\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643992" cy="63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48064" y="6079530"/>
            <a:ext cx="5554960" cy="115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2011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«Земля - это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разума…»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Эдуардович Циолковский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331b2452-1111-4501-b418-5dee0c829e19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6" y="1844824"/>
            <a:ext cx="8723148" cy="37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глазами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lg_26844911_1RU1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7907845" cy="52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836712"/>
            <a:ext cx="5436096" cy="659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Юрчихин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 Николаевич-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летчик-космонавт Российской Федерации, Герой России. Инструктор-космонавт, испытатель 1-го класса, интернет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блоггер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полетов - 4.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</a:t>
            </a:r>
          </a:p>
          <a:p>
            <a:pPr marL="0" indent="0">
              <a:buNone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552 дня.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выходов в открытый космос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открытом космосе —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часа.</a:t>
            </a:r>
          </a:p>
        </p:txBody>
      </p:sp>
      <p:pic>
        <p:nvPicPr>
          <p:cNvPr id="4098" name="Picture 2" descr="C:\Users\Администратор\Desktop\yourtchikh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096344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b="1" dirty="0" smtClean="0"/>
              <a:t>1)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Характеристика планет Земной группы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Характеристика планет-гигантов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Парад планет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Земля глазами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космоса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Вояджер-1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4293096"/>
            <a:ext cx="3101800" cy="23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176790"/>
            <a:ext cx="8291264" cy="6937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«Облака» 28.08.2007г.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lg_24601541_2RU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0" y="692697"/>
            <a:ext cx="813343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9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lg_24122111_1RU9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56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093296"/>
            <a:ext cx="7560840" cy="294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Шивелуч». 10.07.2007г. Камчатка</a:t>
            </a:r>
          </a:p>
        </p:txBody>
      </p:sp>
    </p:spTree>
    <p:extLst>
      <p:ext uri="{BB962C8B-B14F-4D97-AF65-F5344CB8AC3E}">
        <p14:creationId xmlns:p14="http://schemas.microsoft.com/office/powerpoint/2010/main" val="23637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980279"/>
            <a:ext cx="8856984" cy="87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«Экология». 29.07.2010г. Пожары. Центральная Россия.</a:t>
            </a:r>
          </a:p>
        </p:txBody>
      </p:sp>
      <p:pic>
        <p:nvPicPr>
          <p:cNvPr id="5122" name="Picture 2" descr="C:\Users\Администратор\Desktop\lg_26845001_35R6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2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lg_24699051_35R0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5609" cy="57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720" y="5874462"/>
            <a:ext cx="7787208" cy="13290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«Серебристые облака»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27.07.2007г.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lg_27220391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061"/>
            <a:ext cx="8593650" cy="57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185520"/>
            <a:ext cx="6480720" cy="648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23.04.2012г. Полярные сияния.</a:t>
            </a:r>
          </a:p>
        </p:txBody>
      </p:sp>
    </p:spTree>
    <p:extLst>
      <p:ext uri="{BB962C8B-B14F-4D97-AF65-F5344CB8AC3E}">
        <p14:creationId xmlns:p14="http://schemas.microsoft.com/office/powerpoint/2010/main" val="32021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Вояджер-1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300px-Voya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12" y="3356992"/>
            <a:ext cx="4314056" cy="33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40" y="1628800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исследующий Солнечную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 и её окрестности с 5 сентября 1977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В настоящее время находится в рабочем состоянии и выполняет дополнительную миссию по определению местонахождения границ Солнечной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полёте 36 лет, 8 месяцев,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8429947" y="6288602"/>
            <a:ext cx="736476" cy="56939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аппарата закреплена золотая пластина, где для инопланетян указано местонахождение Земли, а также записаны ряд изображений и звуков.</a:t>
            </a:r>
          </a:p>
        </p:txBody>
      </p:sp>
      <p:pic>
        <p:nvPicPr>
          <p:cNvPr id="1027" name="Picture 3" descr="C:\Users\Администратор\Desktop\Voyager_di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9038"/>
            <a:ext cx="4940200" cy="36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8429947" y="6288602"/>
            <a:ext cx="736476" cy="56939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истратор\Desktop\The_Sounds_of_Earth_Record_Cover_-_GPN-2000-0019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7237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1520" y="5687059"/>
            <a:ext cx="4270945" cy="114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Футляр с пояснениями внеземной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Администратор\Desktop\200px-The_Sounds_of_Earth_-_GPN-2000-001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5252"/>
            <a:ext cx="2897113" cy="36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218534" y="5710246"/>
            <a:ext cx="4211960" cy="114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пластинка с композициями и звуками Земли</a:t>
            </a:r>
          </a:p>
        </p:txBody>
      </p:sp>
      <p:sp>
        <p:nvSpPr>
          <p:cNvPr id="8" name="Умножение 7">
            <a:hlinkClick r:id="rId4" action="ppaction://hlinksldjump"/>
          </p:cNvPr>
          <p:cNvSpPr/>
          <p:nvPr/>
        </p:nvSpPr>
        <p:spPr>
          <a:xfrm>
            <a:off x="8429947" y="6288602"/>
            <a:ext cx="736476" cy="56939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Вояджер-1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самый дальний от Земли и самый быстрый движущийся объект, созданный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2014 года Вояджер находился на расстоянии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127710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а. е. 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19105 млрд км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0,002015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светового года (расстояние, преодолеваемое лучом света за 17 часов 36,3 минуты).</a:t>
            </a:r>
          </a:p>
        </p:txBody>
      </p:sp>
      <p:sp>
        <p:nvSpPr>
          <p:cNvPr id="4" name="Умножение 3">
            <a:hlinkClick r:id="rId2" action="ppaction://hlinksldjump"/>
          </p:cNvPr>
          <p:cNvSpPr/>
          <p:nvPr/>
        </p:nvSpPr>
        <p:spPr>
          <a:xfrm>
            <a:off x="8429947" y="6288602"/>
            <a:ext cx="736476" cy="56939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земной группы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800px-Terrestrial_planet_size_compari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1808820"/>
            <a:ext cx="8434368" cy="37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977172"/>
            <a:ext cx="2396952" cy="57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Земля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4266" y="4986300"/>
            <a:ext cx="1296144" cy="564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Венера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79904" y="4449663"/>
            <a:ext cx="1664096" cy="430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Марс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8152" y="4367386"/>
            <a:ext cx="1462108" cy="60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Меркурий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" y="5268627"/>
            <a:ext cx="1352116" cy="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58" y="5724872"/>
            <a:ext cx="1352116" cy="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99789"/>
            <a:ext cx="1352116" cy="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46" y="5698907"/>
            <a:ext cx="1352116" cy="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множение 11">
            <a:hlinkClick r:id="rId8" action="ppaction://hlinksldjump"/>
          </p:cNvPr>
          <p:cNvSpPr/>
          <p:nvPr/>
        </p:nvSpPr>
        <p:spPr>
          <a:xfrm>
            <a:off x="7956376" y="60296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02832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дминистратор\Desktop\МЕРКУРИ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8" y="1"/>
            <a:ext cx="40770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5"/>
            <a:ext cx="9144000" cy="4653136"/>
          </a:xfrm>
        </p:spPr>
        <p:txBody>
          <a:bodyPr>
            <a:normAutofit fontScale="47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4880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(в 2,6 раз меньше Земли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3,33022·10</a:t>
            </a:r>
            <a:r>
              <a:rPr lang="ru-RU" sz="4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2,6 раз меньше Земли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Солнца: 57910000 км(0,38 а.е.)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период: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87,97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 :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58,646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атмосферы: 42,0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кислород, 29,0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натрий,22,0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водород,6,0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режим: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−180 до +430 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Рельеф: однородная кратерная поверхность</a:t>
            </a:r>
          </a:p>
        </p:txBody>
      </p:sp>
      <p:sp>
        <p:nvSpPr>
          <p:cNvPr id="4" name="Умножение 3">
            <a:hlinkClick r:id="rId3" action="ppaction://hlinksldjump"/>
          </p:cNvPr>
          <p:cNvSpPr/>
          <p:nvPr/>
        </p:nvSpPr>
        <p:spPr>
          <a:xfrm>
            <a:off x="7956376" y="60296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01055"/>
            <a:ext cx="4088582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дминистратор\Desktop\venus_1_1237734396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54" y="22473"/>
            <a:ext cx="4270623" cy="42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8229600" cy="46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12104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Масса: 4,87×10</a:t>
            </a:r>
            <a:r>
              <a:rPr lang="ru-RU" sz="2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кг (81,5 % массы Земли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период: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224,7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 дня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атмосферы: 96,5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углекислый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3,5 %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режим: 464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Рельеф: гладкая кратерная поверхность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Давление: 90-100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атмосфер. Наличие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7956376" y="60296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1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3" y="14114"/>
            <a:ext cx="4353553" cy="32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12756 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5,97×10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период: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ч 56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атмосферы: 78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Азот, 21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%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Кислород, 2% другие газы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режим: мин.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−91,2 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макс.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56,7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неровная поверхность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Спутник: Луна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особенности: вода в жидком виде,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~71%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покрыто водой </a:t>
            </a: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множение 4">
            <a:hlinkClick r:id="rId3" action="ppaction://hlinksldjump"/>
          </p:cNvPr>
          <p:cNvSpPr/>
          <p:nvPr/>
        </p:nvSpPr>
        <p:spPr>
          <a:xfrm>
            <a:off x="7956376" y="5805264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1366965412_1348129409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0"/>
            <a:ext cx="39338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709119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Диаметр: 6700 км (в 2 раза меньше Земли)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0,64185×10</a:t>
            </a:r>
            <a:r>
              <a:rPr lang="ru-RU" sz="24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 (в 9 раз легче Земли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Сидерический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:686,98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вращения: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 37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атмосферы: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95,32 %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2,7 % азот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 : от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−87 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−5 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Рельеф: пустынно-кратерная поверхность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Спутники: Фобос,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Деймос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множение 5">
            <a:hlinkClick r:id="rId3" action="ppaction://hlinksldjump"/>
          </p:cNvPr>
          <p:cNvSpPr/>
          <p:nvPr/>
        </p:nvSpPr>
        <p:spPr>
          <a:xfrm>
            <a:off x="7956376" y="5805264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планет земной группы и планет-гигантов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75441"/>
              </p:ext>
            </p:extLst>
          </p:nvPr>
        </p:nvGraphicFramePr>
        <p:xfrm>
          <a:off x="323528" y="1187624"/>
          <a:ext cx="8208912" cy="5619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4"/>
                <a:gridCol w="3240360"/>
                <a:gridCol w="2592288"/>
              </a:tblGrid>
              <a:tr h="6507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Критерии сравнения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Планеты Земной группы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Планеты-гиганты</a:t>
                      </a:r>
                      <a:endParaRPr lang="ru-RU" b="1" dirty="0"/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Размеры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Минимальные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Максимальные</a:t>
                      </a:r>
                      <a:endParaRPr lang="ru-RU" b="1" dirty="0"/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Масса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Минимальная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Максимальная(масса Юпитера-71</a:t>
                      </a:r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ru-RU" b="1" baseline="0" dirty="0" smtClean="0"/>
                        <a:t>от массы всех планет 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Кольца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Отсутствие колец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Наличие</a:t>
                      </a:r>
                      <a:r>
                        <a:rPr lang="ru-RU" b="1" baseline="0" dirty="0" smtClean="0"/>
                        <a:t> колец</a:t>
                      </a:r>
                      <a:endParaRPr lang="ru-RU" b="1" dirty="0"/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Твердая</a:t>
                      </a:r>
                      <a:r>
                        <a:rPr lang="ru-RU" b="1" baseline="0" dirty="0" smtClean="0"/>
                        <a:t> поверхность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Присутствует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Отсутствует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6149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Плотность атмосферы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Слабая</a:t>
                      </a:r>
                      <a:r>
                        <a:rPr lang="ru-RU" b="1" baseline="0" dirty="0" smtClean="0"/>
                        <a:t> плотность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Большая плотность</a:t>
                      </a:r>
                      <a:endParaRPr lang="ru-RU" b="1" dirty="0"/>
                    </a:p>
                  </a:txBody>
                  <a:tcPr/>
                </a:tc>
              </a:tr>
              <a:tr h="9296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</a:t>
                      </a:r>
                      <a:r>
                        <a:rPr lang="ru-RU" b="1" baseline="0" dirty="0" smtClean="0"/>
                        <a:t> спутников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Отсутствие</a:t>
                      </a:r>
                      <a:r>
                        <a:rPr lang="ru-RU" b="1" baseline="0" dirty="0" smtClean="0"/>
                        <a:t> спутников или минимальное количество (Земля-1, Марс-2)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Большое</a:t>
                      </a:r>
                      <a:r>
                        <a:rPr lang="ru-RU" b="1" baseline="0" dirty="0" smtClean="0"/>
                        <a:t> количество</a:t>
                      </a:r>
                    </a:p>
                    <a:p>
                      <a:pPr algn="ctr"/>
                      <a:r>
                        <a:rPr lang="ru-RU" b="1" baseline="0" dirty="0" smtClean="0"/>
                        <a:t>(Юпитер-67, Сатурн-62,</a:t>
                      </a:r>
                    </a:p>
                    <a:p>
                      <a:pPr algn="ctr"/>
                      <a:r>
                        <a:rPr lang="ru-RU" b="1" baseline="0" dirty="0" smtClean="0"/>
                        <a:t>Уран-27, Нептун-14)</a:t>
                      </a:r>
                    </a:p>
                  </a:txBody>
                  <a:tcPr/>
                </a:tc>
              </a:tr>
              <a:tr h="4732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Магнитное</a:t>
                      </a:r>
                      <a:r>
                        <a:rPr lang="ru-RU" b="1" baseline="0" dirty="0" smtClean="0"/>
                        <a:t> поле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Слабовыраженное (у</a:t>
                      </a:r>
                      <a:r>
                        <a:rPr lang="ru-RU" b="1" baseline="0" dirty="0" smtClean="0"/>
                        <a:t> Земли сильное магнитное поле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Сильно выраженное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Планеты-гиганты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800px-Gas_planet_size_compari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" y="1687494"/>
            <a:ext cx="8971679" cy="390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192" y="4765241"/>
            <a:ext cx="187220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Сатурн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28184" y="4128752"/>
            <a:ext cx="187220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Уран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24328" y="4129150"/>
            <a:ext cx="147667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Нептун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962" y="4805338"/>
            <a:ext cx="1872208" cy="49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Юпитер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5" y="5633975"/>
            <a:ext cx="20924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дминистратор\Desktop\qwer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69" y="5661027"/>
            <a:ext cx="209241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множение 9">
            <a:hlinkClick r:id="rId8" action="ppaction://hlinksldjump"/>
          </p:cNvPr>
          <p:cNvSpPr/>
          <p:nvPr/>
        </p:nvSpPr>
        <p:spPr>
          <a:xfrm>
            <a:off x="7956376" y="6029672"/>
            <a:ext cx="936104" cy="864096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411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«Космос своими руками»</vt:lpstr>
      <vt:lpstr>Презентация PowerPoint</vt:lpstr>
      <vt:lpstr> Планеты земной группы</vt:lpstr>
      <vt:lpstr>Меркурий </vt:lpstr>
      <vt:lpstr>Венера</vt:lpstr>
      <vt:lpstr>Земля</vt:lpstr>
      <vt:lpstr>Марс</vt:lpstr>
      <vt:lpstr>Сравнение планет земной группы и планет-гигантов</vt:lpstr>
      <vt:lpstr>Планеты-гиганты </vt:lpstr>
      <vt:lpstr>Юпитер</vt:lpstr>
      <vt:lpstr>Сатурн</vt:lpstr>
      <vt:lpstr>Уран</vt:lpstr>
      <vt:lpstr>Нептун</vt:lpstr>
      <vt:lpstr>Парад планет</vt:lpstr>
      <vt:lpstr>Презентация PowerPoint</vt:lpstr>
      <vt:lpstr>Презентация PowerPoint</vt:lpstr>
      <vt:lpstr>«Земля - это колыбель разума…»     Константин Эдуардович Циолковский</vt:lpstr>
      <vt:lpstr>Земля глазами космонавта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Вояджер-1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Vera V. Matveeva</cp:lastModifiedBy>
  <cp:revision>79</cp:revision>
  <dcterms:created xsi:type="dcterms:W3CDTF">2014-03-27T18:55:47Z</dcterms:created>
  <dcterms:modified xsi:type="dcterms:W3CDTF">2014-05-20T06:26:06Z</dcterms:modified>
</cp:coreProperties>
</file>