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  <p:sldId id="266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8F00A-39F4-43E8-A06A-44AE26EF80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2E74F-B1B8-4F97-9510-96F0A75CA901}">
      <dgm:prSet phldrT="[Текст]" custT="1"/>
      <dgm:spPr/>
      <dgm:t>
        <a:bodyPr/>
        <a:lstStyle/>
        <a:p>
          <a:r>
            <a:rPr lang="ru-RU" sz="1800" dirty="0" smtClean="0"/>
            <a:t>Репродуктивные вопросы </a:t>
          </a:r>
          <a:endParaRPr lang="ru-RU" dirty="0"/>
        </a:p>
      </dgm:t>
    </dgm:pt>
    <dgm:pt modelId="{54CC2589-F148-4008-A885-2EE051589EB0}" type="parTrans" cxnId="{E68A9B69-83D4-4367-B977-A13DEFF6B208}">
      <dgm:prSet/>
      <dgm:spPr/>
      <dgm:t>
        <a:bodyPr/>
        <a:lstStyle/>
        <a:p>
          <a:endParaRPr lang="ru-RU"/>
        </a:p>
      </dgm:t>
    </dgm:pt>
    <dgm:pt modelId="{4D6602C2-142A-467C-B293-22179D71F3AE}" type="sibTrans" cxnId="{E68A9B69-83D4-4367-B977-A13DEFF6B208}">
      <dgm:prSet/>
      <dgm:spPr/>
      <dgm:t>
        <a:bodyPr/>
        <a:lstStyle/>
        <a:p>
          <a:endParaRPr lang="ru-RU"/>
        </a:p>
      </dgm:t>
    </dgm:pt>
    <dgm:pt modelId="{EDE7FDFE-BA25-4056-8DD8-F9295F2597BE}">
      <dgm:prSet phldrT="[Текст]" custT="1"/>
      <dgm:spPr/>
      <dgm:t>
        <a:bodyPr/>
        <a:lstStyle/>
        <a:p>
          <a:r>
            <a:rPr lang="ru-RU" sz="1800" dirty="0" smtClean="0"/>
            <a:t>Конструктивные вопросы </a:t>
          </a:r>
          <a:endParaRPr lang="ru-RU" dirty="0"/>
        </a:p>
      </dgm:t>
    </dgm:pt>
    <dgm:pt modelId="{B72EB04C-C54B-4739-A4ED-075A8FB7E676}" type="parTrans" cxnId="{C98B220D-83C3-44FE-BD0C-D6ECC14E0B98}">
      <dgm:prSet/>
      <dgm:spPr/>
      <dgm:t>
        <a:bodyPr/>
        <a:lstStyle/>
        <a:p>
          <a:endParaRPr lang="ru-RU"/>
        </a:p>
      </dgm:t>
    </dgm:pt>
    <dgm:pt modelId="{12DD938A-F9D5-4367-BCA3-0CF1325ACC12}" type="sibTrans" cxnId="{C98B220D-83C3-44FE-BD0C-D6ECC14E0B98}">
      <dgm:prSet/>
      <dgm:spPr/>
      <dgm:t>
        <a:bodyPr/>
        <a:lstStyle/>
        <a:p>
          <a:endParaRPr lang="ru-RU"/>
        </a:p>
      </dgm:t>
    </dgm:pt>
    <dgm:pt modelId="{79257284-8567-4FEF-8224-AB8964EBBCC1}">
      <dgm:prSet phldrT="[Текст]" custT="1"/>
      <dgm:spPr/>
      <dgm:t>
        <a:bodyPr/>
        <a:lstStyle/>
        <a:p>
          <a:r>
            <a:rPr lang="ru-RU" sz="1800" dirty="0" smtClean="0"/>
            <a:t>Творческие вопросы</a:t>
          </a:r>
          <a:endParaRPr lang="ru-RU" dirty="0"/>
        </a:p>
      </dgm:t>
    </dgm:pt>
    <dgm:pt modelId="{862C2778-B906-49AC-8584-1B927082ACE4}" type="parTrans" cxnId="{1DDD7C65-EF95-4DE4-9EB1-E349E62E2DBB}">
      <dgm:prSet/>
      <dgm:spPr/>
      <dgm:t>
        <a:bodyPr/>
        <a:lstStyle/>
        <a:p>
          <a:endParaRPr lang="ru-RU"/>
        </a:p>
      </dgm:t>
    </dgm:pt>
    <dgm:pt modelId="{54FD8D2A-58D2-4772-9474-1EF7D789633D}" type="sibTrans" cxnId="{1DDD7C65-EF95-4DE4-9EB1-E349E62E2DBB}">
      <dgm:prSet/>
      <dgm:spPr/>
      <dgm:t>
        <a:bodyPr/>
        <a:lstStyle/>
        <a:p>
          <a:endParaRPr lang="ru-RU"/>
        </a:p>
      </dgm:t>
    </dgm:pt>
    <dgm:pt modelId="{29DEFB72-6331-4A10-B1A4-5CE138A0705E}" type="pres">
      <dgm:prSet presAssocID="{8E98F00A-39F4-43E8-A06A-44AE26EF801D}" presName="linear" presStyleCnt="0">
        <dgm:presLayoutVars>
          <dgm:dir/>
          <dgm:animLvl val="lvl"/>
          <dgm:resizeHandles val="exact"/>
        </dgm:presLayoutVars>
      </dgm:prSet>
      <dgm:spPr/>
    </dgm:pt>
    <dgm:pt modelId="{C6B21F58-30AE-4821-A3C3-860DBADCB085}" type="pres">
      <dgm:prSet presAssocID="{5A92E74F-B1B8-4F97-9510-96F0A75CA901}" presName="parentLin" presStyleCnt="0"/>
      <dgm:spPr/>
    </dgm:pt>
    <dgm:pt modelId="{A0788B85-EFF2-4D52-9E37-56653A859CCC}" type="pres">
      <dgm:prSet presAssocID="{5A92E74F-B1B8-4F97-9510-96F0A75CA901}" presName="parentLeftMargin" presStyleLbl="node1" presStyleIdx="0" presStyleCnt="3"/>
      <dgm:spPr/>
    </dgm:pt>
    <dgm:pt modelId="{4C4B3DF8-A74C-4074-8A1C-0C502EF9C553}" type="pres">
      <dgm:prSet presAssocID="{5A92E74F-B1B8-4F97-9510-96F0A75CA9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C59B39-786D-4AA4-96DD-5F1632BFB0D4}" type="pres">
      <dgm:prSet presAssocID="{5A92E74F-B1B8-4F97-9510-96F0A75CA901}" presName="negativeSpace" presStyleCnt="0"/>
      <dgm:spPr/>
    </dgm:pt>
    <dgm:pt modelId="{D57DA1C6-E089-4E4B-9F32-11687DC2DA0A}" type="pres">
      <dgm:prSet presAssocID="{5A92E74F-B1B8-4F97-9510-96F0A75CA901}" presName="childText" presStyleLbl="conFgAcc1" presStyleIdx="0" presStyleCnt="3">
        <dgm:presLayoutVars>
          <dgm:bulletEnabled val="1"/>
        </dgm:presLayoutVars>
      </dgm:prSet>
      <dgm:spPr/>
    </dgm:pt>
    <dgm:pt modelId="{21E138BC-4D8B-46EA-A7F7-F83B61933A0C}" type="pres">
      <dgm:prSet presAssocID="{4D6602C2-142A-467C-B293-22179D71F3AE}" presName="spaceBetweenRectangles" presStyleCnt="0"/>
      <dgm:spPr/>
    </dgm:pt>
    <dgm:pt modelId="{92E17BEA-B3A2-4125-8509-538E4AA0E3DA}" type="pres">
      <dgm:prSet presAssocID="{EDE7FDFE-BA25-4056-8DD8-F9295F2597BE}" presName="parentLin" presStyleCnt="0"/>
      <dgm:spPr/>
    </dgm:pt>
    <dgm:pt modelId="{CFE1AB17-0185-4BE5-BA59-A90A4ABB3775}" type="pres">
      <dgm:prSet presAssocID="{EDE7FDFE-BA25-4056-8DD8-F9295F2597BE}" presName="parentLeftMargin" presStyleLbl="node1" presStyleIdx="0" presStyleCnt="3"/>
      <dgm:spPr/>
    </dgm:pt>
    <dgm:pt modelId="{32342EB8-AF47-46C4-A3B1-F7185F6AECE0}" type="pres">
      <dgm:prSet presAssocID="{EDE7FDFE-BA25-4056-8DD8-F9295F2597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261D66-8D8C-4B6E-BBCA-ACF04DC738C5}" type="pres">
      <dgm:prSet presAssocID="{EDE7FDFE-BA25-4056-8DD8-F9295F2597BE}" presName="negativeSpace" presStyleCnt="0"/>
      <dgm:spPr/>
    </dgm:pt>
    <dgm:pt modelId="{EAD16A14-A141-40E0-B3F2-C55250CE2012}" type="pres">
      <dgm:prSet presAssocID="{EDE7FDFE-BA25-4056-8DD8-F9295F2597BE}" presName="childText" presStyleLbl="conFgAcc1" presStyleIdx="1" presStyleCnt="3">
        <dgm:presLayoutVars>
          <dgm:bulletEnabled val="1"/>
        </dgm:presLayoutVars>
      </dgm:prSet>
      <dgm:spPr/>
    </dgm:pt>
    <dgm:pt modelId="{783BA4C5-4DF1-49EC-9B3A-68C36CCDF31A}" type="pres">
      <dgm:prSet presAssocID="{12DD938A-F9D5-4367-BCA3-0CF1325ACC12}" presName="spaceBetweenRectangles" presStyleCnt="0"/>
      <dgm:spPr/>
    </dgm:pt>
    <dgm:pt modelId="{48F87592-A9B6-42BF-A061-E24F9A59BCEF}" type="pres">
      <dgm:prSet presAssocID="{79257284-8567-4FEF-8224-AB8964EBBCC1}" presName="parentLin" presStyleCnt="0"/>
      <dgm:spPr/>
    </dgm:pt>
    <dgm:pt modelId="{E78D9E3E-242B-4405-97F0-B248A4D78EAC}" type="pres">
      <dgm:prSet presAssocID="{79257284-8567-4FEF-8224-AB8964EBBCC1}" presName="parentLeftMargin" presStyleLbl="node1" presStyleIdx="1" presStyleCnt="3"/>
      <dgm:spPr/>
    </dgm:pt>
    <dgm:pt modelId="{33C20F32-771C-4612-A720-1DE88806475A}" type="pres">
      <dgm:prSet presAssocID="{79257284-8567-4FEF-8224-AB8964EBBC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89354-7768-44F9-91CA-D2DA8E941284}" type="pres">
      <dgm:prSet presAssocID="{79257284-8567-4FEF-8224-AB8964EBBCC1}" presName="negativeSpace" presStyleCnt="0"/>
      <dgm:spPr/>
    </dgm:pt>
    <dgm:pt modelId="{FA4BAFCB-467D-4B9C-80CD-1172E7BC17FC}" type="pres">
      <dgm:prSet presAssocID="{79257284-8567-4FEF-8224-AB8964EBBC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B9A9CFB-956E-4F98-9D0D-9CD38C06E76E}" type="presOf" srcId="{5A92E74F-B1B8-4F97-9510-96F0A75CA901}" destId="{4C4B3DF8-A74C-4074-8A1C-0C502EF9C553}" srcOrd="1" destOrd="0" presId="urn:microsoft.com/office/officeart/2005/8/layout/list1"/>
    <dgm:cxn modelId="{1DDD7C65-EF95-4DE4-9EB1-E349E62E2DBB}" srcId="{8E98F00A-39F4-43E8-A06A-44AE26EF801D}" destId="{79257284-8567-4FEF-8224-AB8964EBBCC1}" srcOrd="2" destOrd="0" parTransId="{862C2778-B906-49AC-8584-1B927082ACE4}" sibTransId="{54FD8D2A-58D2-4772-9474-1EF7D789633D}"/>
    <dgm:cxn modelId="{C98B220D-83C3-44FE-BD0C-D6ECC14E0B98}" srcId="{8E98F00A-39F4-43E8-A06A-44AE26EF801D}" destId="{EDE7FDFE-BA25-4056-8DD8-F9295F2597BE}" srcOrd="1" destOrd="0" parTransId="{B72EB04C-C54B-4739-A4ED-075A8FB7E676}" sibTransId="{12DD938A-F9D5-4367-BCA3-0CF1325ACC12}"/>
    <dgm:cxn modelId="{44CE1862-A954-4229-9105-98DE6F3DE127}" type="presOf" srcId="{79257284-8567-4FEF-8224-AB8964EBBCC1}" destId="{33C20F32-771C-4612-A720-1DE88806475A}" srcOrd="1" destOrd="0" presId="urn:microsoft.com/office/officeart/2005/8/layout/list1"/>
    <dgm:cxn modelId="{F3358F65-3F15-4BB7-ADD1-8F7C3CCFF8F2}" type="presOf" srcId="{EDE7FDFE-BA25-4056-8DD8-F9295F2597BE}" destId="{32342EB8-AF47-46C4-A3B1-F7185F6AECE0}" srcOrd="1" destOrd="0" presId="urn:microsoft.com/office/officeart/2005/8/layout/list1"/>
    <dgm:cxn modelId="{28375AEF-B1D8-48AF-85C1-2567BCF1F99E}" type="presOf" srcId="{8E98F00A-39F4-43E8-A06A-44AE26EF801D}" destId="{29DEFB72-6331-4A10-B1A4-5CE138A0705E}" srcOrd="0" destOrd="0" presId="urn:microsoft.com/office/officeart/2005/8/layout/list1"/>
    <dgm:cxn modelId="{97D3EBEA-17D8-4118-8545-A6B1E2A9F8F3}" type="presOf" srcId="{79257284-8567-4FEF-8224-AB8964EBBCC1}" destId="{E78D9E3E-242B-4405-97F0-B248A4D78EAC}" srcOrd="0" destOrd="0" presId="urn:microsoft.com/office/officeart/2005/8/layout/list1"/>
    <dgm:cxn modelId="{252A36E3-AE82-49C0-8253-31D2350F8000}" type="presOf" srcId="{EDE7FDFE-BA25-4056-8DD8-F9295F2597BE}" destId="{CFE1AB17-0185-4BE5-BA59-A90A4ABB3775}" srcOrd="0" destOrd="0" presId="urn:microsoft.com/office/officeart/2005/8/layout/list1"/>
    <dgm:cxn modelId="{9647508D-3DCC-4A88-9AC3-CC03DF328E8D}" type="presOf" srcId="{5A92E74F-B1B8-4F97-9510-96F0A75CA901}" destId="{A0788B85-EFF2-4D52-9E37-56653A859CCC}" srcOrd="0" destOrd="0" presId="urn:microsoft.com/office/officeart/2005/8/layout/list1"/>
    <dgm:cxn modelId="{E68A9B69-83D4-4367-B977-A13DEFF6B208}" srcId="{8E98F00A-39F4-43E8-A06A-44AE26EF801D}" destId="{5A92E74F-B1B8-4F97-9510-96F0A75CA901}" srcOrd="0" destOrd="0" parTransId="{54CC2589-F148-4008-A885-2EE051589EB0}" sibTransId="{4D6602C2-142A-467C-B293-22179D71F3AE}"/>
    <dgm:cxn modelId="{241A54B2-C941-41A1-86D1-C671B2028435}" type="presParOf" srcId="{29DEFB72-6331-4A10-B1A4-5CE138A0705E}" destId="{C6B21F58-30AE-4821-A3C3-860DBADCB085}" srcOrd="0" destOrd="0" presId="urn:microsoft.com/office/officeart/2005/8/layout/list1"/>
    <dgm:cxn modelId="{6F5B0DA9-F66A-4A7C-9CA2-302A41519A6F}" type="presParOf" srcId="{C6B21F58-30AE-4821-A3C3-860DBADCB085}" destId="{A0788B85-EFF2-4D52-9E37-56653A859CCC}" srcOrd="0" destOrd="0" presId="urn:microsoft.com/office/officeart/2005/8/layout/list1"/>
    <dgm:cxn modelId="{9FCE3692-DEDD-49B7-93D9-D44B1D6C2B7B}" type="presParOf" srcId="{C6B21F58-30AE-4821-A3C3-860DBADCB085}" destId="{4C4B3DF8-A74C-4074-8A1C-0C502EF9C553}" srcOrd="1" destOrd="0" presId="urn:microsoft.com/office/officeart/2005/8/layout/list1"/>
    <dgm:cxn modelId="{41B10F6E-22A4-4C92-AFFA-C59001D77561}" type="presParOf" srcId="{29DEFB72-6331-4A10-B1A4-5CE138A0705E}" destId="{ECC59B39-786D-4AA4-96DD-5F1632BFB0D4}" srcOrd="1" destOrd="0" presId="urn:microsoft.com/office/officeart/2005/8/layout/list1"/>
    <dgm:cxn modelId="{37FD6A1C-31F7-4338-ADA6-DD91759B5CD6}" type="presParOf" srcId="{29DEFB72-6331-4A10-B1A4-5CE138A0705E}" destId="{D57DA1C6-E089-4E4B-9F32-11687DC2DA0A}" srcOrd="2" destOrd="0" presId="urn:microsoft.com/office/officeart/2005/8/layout/list1"/>
    <dgm:cxn modelId="{E85978B2-38F6-43CF-A394-85A615AE301D}" type="presParOf" srcId="{29DEFB72-6331-4A10-B1A4-5CE138A0705E}" destId="{21E138BC-4D8B-46EA-A7F7-F83B61933A0C}" srcOrd="3" destOrd="0" presId="urn:microsoft.com/office/officeart/2005/8/layout/list1"/>
    <dgm:cxn modelId="{A3E6721E-F493-4E84-A7FA-902A2227CF3F}" type="presParOf" srcId="{29DEFB72-6331-4A10-B1A4-5CE138A0705E}" destId="{92E17BEA-B3A2-4125-8509-538E4AA0E3DA}" srcOrd="4" destOrd="0" presId="urn:microsoft.com/office/officeart/2005/8/layout/list1"/>
    <dgm:cxn modelId="{AD7BC6A0-0F76-459F-9E64-C6E878555439}" type="presParOf" srcId="{92E17BEA-B3A2-4125-8509-538E4AA0E3DA}" destId="{CFE1AB17-0185-4BE5-BA59-A90A4ABB3775}" srcOrd="0" destOrd="0" presId="urn:microsoft.com/office/officeart/2005/8/layout/list1"/>
    <dgm:cxn modelId="{01C21517-B455-4135-8578-42E5AF86185D}" type="presParOf" srcId="{92E17BEA-B3A2-4125-8509-538E4AA0E3DA}" destId="{32342EB8-AF47-46C4-A3B1-F7185F6AECE0}" srcOrd="1" destOrd="0" presId="urn:microsoft.com/office/officeart/2005/8/layout/list1"/>
    <dgm:cxn modelId="{FB364260-9550-4E37-A2F4-FAF081034854}" type="presParOf" srcId="{29DEFB72-6331-4A10-B1A4-5CE138A0705E}" destId="{F4261D66-8D8C-4B6E-BBCA-ACF04DC738C5}" srcOrd="5" destOrd="0" presId="urn:microsoft.com/office/officeart/2005/8/layout/list1"/>
    <dgm:cxn modelId="{D1885815-0E7E-4A84-B36E-D8C0C42159F3}" type="presParOf" srcId="{29DEFB72-6331-4A10-B1A4-5CE138A0705E}" destId="{EAD16A14-A141-40E0-B3F2-C55250CE2012}" srcOrd="6" destOrd="0" presId="urn:microsoft.com/office/officeart/2005/8/layout/list1"/>
    <dgm:cxn modelId="{2E57CEC3-C5A7-45AC-BDB3-6957572A2D02}" type="presParOf" srcId="{29DEFB72-6331-4A10-B1A4-5CE138A0705E}" destId="{783BA4C5-4DF1-49EC-9B3A-68C36CCDF31A}" srcOrd="7" destOrd="0" presId="urn:microsoft.com/office/officeart/2005/8/layout/list1"/>
    <dgm:cxn modelId="{70D77A32-03FE-4A23-9A2C-473D625F4CFE}" type="presParOf" srcId="{29DEFB72-6331-4A10-B1A4-5CE138A0705E}" destId="{48F87592-A9B6-42BF-A061-E24F9A59BCEF}" srcOrd="8" destOrd="0" presId="urn:microsoft.com/office/officeart/2005/8/layout/list1"/>
    <dgm:cxn modelId="{FF3E4076-2CEB-4BC4-B986-1EA2EE3F1870}" type="presParOf" srcId="{48F87592-A9B6-42BF-A061-E24F9A59BCEF}" destId="{E78D9E3E-242B-4405-97F0-B248A4D78EAC}" srcOrd="0" destOrd="0" presId="urn:microsoft.com/office/officeart/2005/8/layout/list1"/>
    <dgm:cxn modelId="{9A002CA3-EBF2-439F-9D08-A6B6CFF32655}" type="presParOf" srcId="{48F87592-A9B6-42BF-A061-E24F9A59BCEF}" destId="{33C20F32-771C-4612-A720-1DE88806475A}" srcOrd="1" destOrd="0" presId="urn:microsoft.com/office/officeart/2005/8/layout/list1"/>
    <dgm:cxn modelId="{EB4CEADE-13CF-43A5-BCD1-306972DBE629}" type="presParOf" srcId="{29DEFB72-6331-4A10-B1A4-5CE138A0705E}" destId="{AFB89354-7768-44F9-91CA-D2DA8E941284}" srcOrd="9" destOrd="0" presId="urn:microsoft.com/office/officeart/2005/8/layout/list1"/>
    <dgm:cxn modelId="{2ABFA2C1-06AB-4697-AADD-F3E0BBAF5CF9}" type="presParOf" srcId="{29DEFB72-6331-4A10-B1A4-5CE138A0705E}" destId="{FA4BAFCB-467D-4B9C-80CD-1172E7BC17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7DA1C6-E089-4E4B-9F32-11687DC2DA0A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B3DF8-A74C-4074-8A1C-0C502EF9C553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Репродуктивные вопросы </a:t>
          </a:r>
          <a:endParaRPr lang="ru-RU" kern="1200" dirty="0"/>
        </a:p>
      </dsp:txBody>
      <dsp:txXfrm>
        <a:off x="304800" y="6459"/>
        <a:ext cx="4267200" cy="915120"/>
      </dsp:txXfrm>
    </dsp:sp>
    <dsp:sp modelId="{EAD16A14-A141-40E0-B3F2-C55250CE2012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42EB8-AF47-46C4-A3B1-F7185F6AECE0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Конструктивные вопросы </a:t>
          </a:r>
          <a:endParaRPr lang="ru-RU" kern="1200" dirty="0"/>
        </a:p>
      </dsp:txBody>
      <dsp:txXfrm>
        <a:off x="304800" y="1412619"/>
        <a:ext cx="4267200" cy="915120"/>
      </dsp:txXfrm>
    </dsp:sp>
    <dsp:sp modelId="{FA4BAFCB-467D-4B9C-80CD-1172E7BC17FC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20F32-771C-4612-A720-1DE88806475A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Творческие вопросы</a:t>
          </a:r>
          <a:endParaRPr lang="ru-RU" kern="1200" dirty="0"/>
        </a:p>
      </dsp:txBody>
      <dsp:txXfrm>
        <a:off x="304800" y="2818780"/>
        <a:ext cx="426720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22050-50F5-440E-B4C1-34F80CBC7B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62513-194B-46B0-8399-9C6DCF25D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A88EE-F0EC-4C5B-BCC0-4635F12DC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F9CC8-9F9A-4875-9D16-390487256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0EF39-72CA-4537-ACD4-91410F2341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393B9-5AA1-4E35-9B93-31439C52E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3FC3E-69FE-469C-A42F-D4D74DD56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E434A-3801-41C1-930A-1788531E4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15485-60ED-48D4-A370-4D36974FB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F0AE3-D427-4759-B4BE-6EDF641D5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CE10E-43F3-467B-BE0F-BB6210C8B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01401-AF93-4D4A-8D9F-0D3E6FFD0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39ABE-B7D6-4E64-8288-65D7D8448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D54DF-F203-4B28-AEFE-DECB9BDE9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F29B1-1F5C-4F11-A9A4-BD9F42D08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D0FC3-5B02-4FE9-8722-39844F328C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6E9C5-14A8-435B-BEB9-6E9E03615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2B21D-26ED-4D0F-8728-1E6BCE738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6344B-E159-4D57-828B-1262844BC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5FB77-7E15-4E2F-8976-CF6020D86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07B33-D886-4602-B2F4-C8255AC7F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DE18C-375C-4337-AF40-7134B6F2E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610634-6C45-4B87-B8F4-C2167C15C4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5ABD68-7403-40F2-854D-FE39D45BA2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САМОПОДГОТОВКА ПО ЗАЧЁТНЫМ БЛОКАМ ВОПРОСОВ  КУРСА </a:t>
            </a:r>
            <a:r>
              <a:rPr lang="ru-RU" b="1" dirty="0" smtClean="0"/>
              <a:t>БИОЛОГИИ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err="1" smtClean="0"/>
              <a:t>Хусанов</a:t>
            </a:r>
            <a:r>
              <a:rPr lang="ru-RU" i="1" dirty="0" smtClean="0"/>
              <a:t> Сергей Александрович </a:t>
            </a:r>
          </a:p>
          <a:p>
            <a:r>
              <a:rPr lang="ru-RU" i="1" dirty="0" smtClean="0"/>
              <a:t>учитель биологии МАОУ СОШ№19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914400"/>
            <a:ext cx="7467600" cy="5211763"/>
          </a:xfrm>
        </p:spPr>
        <p:txBody>
          <a:bodyPr/>
          <a:lstStyle/>
          <a:p>
            <a:r>
              <a:rPr lang="ru-RU" dirty="0" smtClean="0"/>
              <a:t>6. Контрольная работа: краткая и длительная. По вариантам, дифференцированная.</a:t>
            </a:r>
          </a:p>
          <a:p>
            <a:r>
              <a:rPr lang="ru-RU" dirty="0" smtClean="0"/>
              <a:t>7. Подготовка кратких докладов (сообщений).</a:t>
            </a:r>
          </a:p>
          <a:p>
            <a:r>
              <a:rPr lang="ru-RU" dirty="0" smtClean="0"/>
              <a:t>8. Выполнение проектов.</a:t>
            </a:r>
          </a:p>
          <a:p>
            <a:r>
              <a:rPr lang="ru-RU" dirty="0" smtClean="0"/>
              <a:t>9. Написание рефератов.</a:t>
            </a:r>
          </a:p>
          <a:p>
            <a:r>
              <a:rPr lang="ru-RU" dirty="0" smtClean="0"/>
              <a:t>10. Отчёт по лабораторным работам и домашним опытам.</a:t>
            </a:r>
          </a:p>
          <a:p>
            <a:r>
              <a:rPr lang="ru-RU" dirty="0" smtClean="0"/>
              <a:t>11. Ведение дневника наблюдений.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416425" cy="568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"/>
            <a:ext cx="4645025" cy="58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248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римеры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990601"/>
            <a:ext cx="7315200" cy="3810000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 четверть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u="sng" dirty="0" smtClean="0"/>
              <a:t>5 класс (ФГОС)</a:t>
            </a:r>
          </a:p>
          <a:p>
            <a:pPr>
              <a:buNone/>
            </a:pPr>
            <a:r>
              <a:rPr lang="ru-RU" sz="2400" b="1" i="1" dirty="0" smtClean="0"/>
              <a:t>Блок 1. Биология - наука о живой природе.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1. Ведение тетради по биологии.</a:t>
            </a:r>
          </a:p>
          <a:p>
            <a:pPr>
              <a:buNone/>
            </a:pPr>
            <a:r>
              <a:rPr lang="ru-RU" sz="2400" dirty="0" smtClean="0"/>
              <a:t>2. РТ §§3№2-4;4№4,5;5№1-6; с.22-23</a:t>
            </a:r>
          </a:p>
          <a:p>
            <a:pPr>
              <a:buNone/>
            </a:pPr>
            <a:r>
              <a:rPr lang="ru-RU" sz="2400" dirty="0" smtClean="0"/>
              <a:t>3. Строение клетки. Ткани.</a:t>
            </a:r>
          </a:p>
          <a:p>
            <a:pPr>
              <a:buNone/>
            </a:pPr>
            <a:r>
              <a:rPr lang="ru-RU" sz="2400" dirty="0" smtClean="0"/>
              <a:t>4. Устройство микроскопа.</a:t>
            </a:r>
          </a:p>
          <a:p>
            <a:pPr>
              <a:buNone/>
            </a:pPr>
            <a:r>
              <a:rPr lang="ru-RU" sz="2400" dirty="0" smtClean="0"/>
              <a:t>5. Свойства живого.</a:t>
            </a:r>
          </a:p>
          <a:p>
            <a:pPr>
              <a:buNone/>
            </a:pPr>
            <a:r>
              <a:rPr lang="ru-RU" sz="2400" dirty="0" smtClean="0"/>
              <a:t>6. Тест.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9 класс</a:t>
            </a:r>
          </a:p>
          <a:p>
            <a:pPr>
              <a:buNone/>
            </a:pPr>
            <a:r>
              <a:rPr lang="ru-RU" b="1" i="1" dirty="0" smtClean="0"/>
              <a:t>Блок 1. Введение в основы общей биологии. Учение о клетке.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Биологические науки.</a:t>
            </a:r>
          </a:p>
          <a:p>
            <a:pPr>
              <a:buNone/>
            </a:pPr>
            <a:r>
              <a:rPr lang="ru-RU" dirty="0" smtClean="0"/>
              <a:t>2. Уровни организации жизни.</a:t>
            </a:r>
          </a:p>
          <a:p>
            <a:pPr>
              <a:buNone/>
            </a:pPr>
            <a:r>
              <a:rPr lang="ru-RU" dirty="0" smtClean="0"/>
              <a:t>3. Основные положения клеточной теории.</a:t>
            </a:r>
          </a:p>
          <a:p>
            <a:pPr>
              <a:buNone/>
            </a:pPr>
            <a:r>
              <a:rPr lang="ru-RU" dirty="0" smtClean="0"/>
              <a:t>4. Немые рисунки растительной, животной и бактериальной клеток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457200"/>
            <a:ext cx="7467600" cy="5668963"/>
          </a:xfrm>
        </p:spPr>
        <p:txBody>
          <a:bodyPr/>
          <a:lstStyle/>
          <a:p>
            <a:r>
              <a:rPr lang="ru-RU" dirty="0" smtClean="0"/>
              <a:t>5. Схема "Химический состав клетки".</a:t>
            </a:r>
          </a:p>
          <a:p>
            <a:r>
              <a:rPr lang="ru-RU" dirty="0" smtClean="0"/>
              <a:t>6. Биологический диктант.</a:t>
            </a:r>
          </a:p>
          <a:p>
            <a:r>
              <a:rPr lang="ru-RU" dirty="0" smtClean="0"/>
              <a:t>7. Таблица "Нуклеиновые кислоты".</a:t>
            </a:r>
          </a:p>
          <a:p>
            <a:r>
              <a:rPr lang="ru-RU" dirty="0" smtClean="0"/>
              <a:t>8. Таблица "Органоиды клетки".</a:t>
            </a:r>
          </a:p>
          <a:p>
            <a:r>
              <a:rPr lang="ru-RU" dirty="0" smtClean="0"/>
              <a:t>9. Тест.</a:t>
            </a:r>
          </a:p>
          <a:p>
            <a:r>
              <a:rPr lang="ru-RU" dirty="0" smtClean="0"/>
              <a:t>10. Дать характеристику одному из процессов: биосинтез белка, фотосинтез и энергетический обмен.</a:t>
            </a:r>
          </a:p>
          <a:p>
            <a:r>
              <a:rPr lang="ru-RU" dirty="0" smtClean="0"/>
              <a:t>11. Контрольная работа.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ru-RU" sz="2400" dirty="0" smtClean="0"/>
              <a:t>1</a:t>
            </a:r>
            <a:r>
              <a:rPr lang="ru-RU" sz="2400" dirty="0" smtClean="0"/>
              <a:t>. Данный педагогический приём, имеет место в современной системе, т.к. учащиеся выполняют различные виды деятельности.</a:t>
            </a:r>
          </a:p>
          <a:p>
            <a:r>
              <a:rPr lang="ru-RU" sz="2400" dirty="0" smtClean="0"/>
              <a:t>2. Использование такой системы работы требует много времени подготовки учителя (разработка заданий) и проверки всех работ у учащихся.</a:t>
            </a:r>
          </a:p>
          <a:p>
            <a:r>
              <a:rPr lang="ru-RU" sz="2400" dirty="0" smtClean="0"/>
              <a:t>3. Эффективная подготовка к ОГЭ и ЕГЭ.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pPr algn="r">
              <a:buNone/>
            </a:pPr>
            <a:r>
              <a:rPr lang="ru-RU" i="1" dirty="0" smtClean="0"/>
              <a:t>"Следует стремиться увидеть в каждой вещи то, 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чего еще никто не видел и над чем еще никто не думал". 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Георг Кристоф Лихтенберг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/>
          <a:lstStyle/>
          <a:p>
            <a:r>
              <a:rPr lang="ru-RU" sz="3600" dirty="0" smtClean="0"/>
              <a:t>Курс биологии, можно разделить на зачётные блоки вопросов (</a:t>
            </a:r>
            <a:r>
              <a:rPr lang="ru-RU" sz="3600" dirty="0" smtClean="0"/>
              <a:t>1блок - </a:t>
            </a:r>
            <a:r>
              <a:rPr lang="ru-RU" sz="3600" dirty="0" smtClean="0"/>
              <a:t>большая и несколько маленьких тем). </a:t>
            </a:r>
            <a:endParaRPr lang="ru-RU" sz="3600" dirty="0" smtClean="0"/>
          </a:p>
          <a:p>
            <a:r>
              <a:rPr lang="ru-RU" sz="3600" dirty="0" smtClean="0"/>
              <a:t>1 четверть -1-2 блока</a:t>
            </a:r>
          </a:p>
          <a:p>
            <a:r>
              <a:rPr lang="ru-RU" sz="3600" smtClean="0"/>
              <a:t>Программа зачётного </a:t>
            </a:r>
            <a:r>
              <a:rPr lang="ru-RU" sz="3600" dirty="0" smtClean="0"/>
              <a:t>блока</a:t>
            </a:r>
          </a:p>
          <a:p>
            <a:r>
              <a:rPr lang="ru-RU" sz="3600" dirty="0" smtClean="0"/>
              <a:t>Зачёт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1-й уровень - репродуктивный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-</a:t>
            </a:r>
            <a:r>
              <a:rPr lang="ru-RU" sz="2400" dirty="0" smtClean="0"/>
              <a:t>на опознание;</a:t>
            </a:r>
          </a:p>
          <a:p>
            <a:pPr>
              <a:buNone/>
            </a:pPr>
            <a:r>
              <a:rPr lang="ru-RU" sz="2400" dirty="0" smtClean="0"/>
              <a:t>- различение;</a:t>
            </a:r>
          </a:p>
          <a:p>
            <a:pPr>
              <a:buNone/>
            </a:pPr>
            <a:r>
              <a:rPr lang="ru-RU" sz="2400" dirty="0" smtClean="0"/>
              <a:t>- соотнесение;</a:t>
            </a:r>
          </a:p>
          <a:p>
            <a:pPr>
              <a:buNone/>
            </a:pPr>
            <a:r>
              <a:rPr lang="ru-RU" sz="2400" dirty="0" smtClean="0"/>
              <a:t>- поиск основания для классификации;</a:t>
            </a:r>
          </a:p>
          <a:p>
            <a:pPr>
              <a:buNone/>
            </a:pPr>
            <a:r>
              <a:rPr lang="ru-RU" sz="2400" dirty="0" smtClean="0"/>
              <a:t>-воспроизведение фактов, названий, чисел;</a:t>
            </a:r>
          </a:p>
          <a:p>
            <a:pPr>
              <a:buNone/>
            </a:pPr>
            <a:r>
              <a:rPr lang="ru-RU" sz="2400" dirty="0" smtClean="0"/>
              <a:t>-воспроизведение правил, понятий, выводов;</a:t>
            </a:r>
          </a:p>
          <a:p>
            <a:pPr>
              <a:buNone/>
            </a:pPr>
            <a:r>
              <a:rPr lang="ru-RU" sz="2400" dirty="0" smtClean="0"/>
              <a:t>-воспроизведение текстов;</a:t>
            </a:r>
          </a:p>
          <a:p>
            <a:pPr>
              <a:buNone/>
            </a:pPr>
            <a:r>
              <a:rPr lang="ru-RU" sz="2400" dirty="0" smtClean="0"/>
              <a:t>-выявление фактов;</a:t>
            </a:r>
          </a:p>
          <a:p>
            <a:pPr>
              <a:buNone/>
            </a:pPr>
            <a:r>
              <a:rPr lang="ru-RU" sz="2400" dirty="0" smtClean="0"/>
              <a:t>-перечисление и описание фактов;</a:t>
            </a:r>
          </a:p>
          <a:p>
            <a:pPr>
              <a:buNone/>
            </a:pPr>
            <a:r>
              <a:rPr lang="ru-RU" sz="2400" dirty="0" smtClean="0"/>
              <a:t>-описание фактов и способов деятельности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2-й уровень - конструктивный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/>
              <a:t>на анализ;</a:t>
            </a:r>
          </a:p>
          <a:p>
            <a:pPr>
              <a:buNone/>
            </a:pPr>
            <a:r>
              <a:rPr lang="ru-RU" dirty="0" smtClean="0"/>
              <a:t>-синтез;</a:t>
            </a:r>
          </a:p>
          <a:p>
            <a:pPr>
              <a:buNone/>
            </a:pPr>
            <a:r>
              <a:rPr lang="ru-RU" dirty="0" smtClean="0"/>
              <a:t>-сравнение;</a:t>
            </a:r>
          </a:p>
          <a:p>
            <a:pPr>
              <a:buNone/>
            </a:pPr>
            <a:r>
              <a:rPr lang="ru-RU" dirty="0" smtClean="0"/>
              <a:t>-абстрагирование;</a:t>
            </a:r>
          </a:p>
          <a:p>
            <a:pPr>
              <a:buNone/>
            </a:pPr>
            <a:r>
              <a:rPr lang="ru-RU" dirty="0" smtClean="0"/>
              <a:t>-обобщение;</a:t>
            </a:r>
          </a:p>
          <a:p>
            <a:pPr>
              <a:buNone/>
            </a:pPr>
            <a:r>
              <a:rPr lang="ru-RU" dirty="0" smtClean="0"/>
              <a:t>- классификацию;</a:t>
            </a:r>
          </a:p>
          <a:p>
            <a:pPr>
              <a:buNone/>
            </a:pPr>
            <a:r>
              <a:rPr lang="ru-RU" dirty="0" smtClean="0"/>
              <a:t>-систематизацию.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3-й уровень - </a:t>
            </a:r>
            <a:r>
              <a:rPr lang="ru-RU" u="sng" dirty="0" smtClean="0"/>
              <a:t>творческий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1371600"/>
            <a:ext cx="7086600" cy="44196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на изменение функций одного из элементов системы;</a:t>
            </a:r>
          </a:p>
          <a:p>
            <a:pPr>
              <a:buNone/>
            </a:pPr>
            <a:r>
              <a:rPr lang="ru-RU" dirty="0" smtClean="0"/>
              <a:t>-комбинирование элементов системы;</a:t>
            </a:r>
          </a:p>
          <a:p>
            <a:pPr>
              <a:buNone/>
            </a:pPr>
            <a:r>
              <a:rPr lang="ru-RU" dirty="0" smtClean="0"/>
              <a:t>-устранение одного из элементов системы;</a:t>
            </a:r>
          </a:p>
          <a:p>
            <a:pPr>
              <a:buNone/>
            </a:pPr>
            <a:r>
              <a:rPr lang="ru-RU" dirty="0" smtClean="0"/>
              <a:t>-выделение элемента в самостоятельную систему;</a:t>
            </a:r>
          </a:p>
          <a:p>
            <a:pPr>
              <a:buNone/>
            </a:pPr>
            <a:r>
              <a:rPr lang="ru-RU" dirty="0" smtClean="0"/>
              <a:t>- объединение двух и более систем в одну.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1-й уровень - репродуктивный</a:t>
            </a:r>
          </a:p>
          <a:p>
            <a:pPr>
              <a:buNone/>
            </a:pPr>
            <a:r>
              <a:rPr lang="ru-RU" sz="1800" dirty="0" smtClean="0"/>
              <a:t>1. выпишите основные определения из параграфа ___</a:t>
            </a:r>
          </a:p>
          <a:p>
            <a:pPr>
              <a:buNone/>
            </a:pPr>
            <a:r>
              <a:rPr lang="ru-RU" sz="1800" dirty="0" smtClean="0"/>
              <a:t>2. перечислите органоиды растительной клетки</a:t>
            </a:r>
          </a:p>
          <a:p>
            <a:pPr>
              <a:buNone/>
            </a:pPr>
            <a:r>
              <a:rPr lang="ru-RU" sz="1800" dirty="0" smtClean="0"/>
              <a:t>3. опишите размножение эвглены зелёной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2-й уровень - конструктивный  </a:t>
            </a:r>
          </a:p>
          <a:p>
            <a:pPr>
              <a:buNone/>
            </a:pPr>
            <a:r>
              <a:rPr lang="ru-RU" sz="1800" dirty="0" smtClean="0"/>
              <a:t>1. сравните размножение амёбы и инфузории туфельки.</a:t>
            </a:r>
          </a:p>
          <a:p>
            <a:pPr>
              <a:buNone/>
            </a:pPr>
            <a:r>
              <a:rPr lang="ru-RU" sz="1800" dirty="0" smtClean="0"/>
              <a:t>2. почему анаэробы так называются?</a:t>
            </a:r>
          </a:p>
          <a:p>
            <a:pPr>
              <a:buNone/>
            </a:pPr>
            <a:r>
              <a:rPr lang="ru-RU" sz="1800" dirty="0" smtClean="0"/>
              <a:t>3. что здесь лишнее: хромосомы, центриоли, ядрышко?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3-й уровень - творческий</a:t>
            </a:r>
          </a:p>
          <a:p>
            <a:pPr>
              <a:buNone/>
            </a:pPr>
            <a:r>
              <a:rPr lang="ru-RU" sz="1800" dirty="0" smtClean="0"/>
              <a:t>1. докажите, что жизнь клетки невозможна без комплекса </a:t>
            </a:r>
            <a:r>
              <a:rPr lang="ru-RU" sz="1800" dirty="0" err="1" smtClean="0"/>
              <a:t>Гольджи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2. Смоделируйте схему взаимодействия трёх любых клеточных  органоидов.</a:t>
            </a:r>
          </a:p>
          <a:p>
            <a:pPr>
              <a:buNone/>
            </a:pPr>
            <a:r>
              <a:rPr lang="ru-RU" sz="1800" dirty="0" smtClean="0"/>
              <a:t>3. что произойдет, если исчезнут бактерии?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Виды работ, которые способствую самоподготовке учащихся к зачётному блоку.</a:t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295400"/>
            <a:ext cx="7239000" cy="4830763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/>
              <a:t>. Проверка домашней работы (устный опрос и письменные задания в тетради).</a:t>
            </a:r>
          </a:p>
          <a:p>
            <a:r>
              <a:rPr lang="ru-RU" dirty="0" smtClean="0"/>
              <a:t>2. Работа в обычных тетрадях (на уроке и дома). </a:t>
            </a:r>
          </a:p>
          <a:p>
            <a:r>
              <a:rPr lang="ru-RU" dirty="0" smtClean="0"/>
              <a:t>3. Выполнение заданий в рабочих тетрадях.</a:t>
            </a:r>
          </a:p>
          <a:p>
            <a:r>
              <a:rPr lang="ru-RU" dirty="0" smtClean="0"/>
              <a:t>4. Биологический диктант.</a:t>
            </a:r>
          </a:p>
          <a:p>
            <a:r>
              <a:rPr lang="ru-RU" dirty="0" smtClean="0"/>
              <a:t>5. Тесты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44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E14C33"/>
      </a:hlink>
      <a:folHlink>
        <a:srgbClr val="FFCC66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E14C33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E14C33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Тема44</Template>
  <TotalTime>17</TotalTime>
  <Words>599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Тема44</vt:lpstr>
      <vt:lpstr>1_colormaster</vt:lpstr>
      <vt:lpstr>2_colormaster</vt:lpstr>
      <vt:lpstr>САМОПОДГОТОВКА ПО ЗАЧЁТНЫМ БЛОКАМ ВОПРОСОВ  КУРСА БИОЛОГИИ </vt:lpstr>
      <vt:lpstr>Слайд 2</vt:lpstr>
      <vt:lpstr>Методика работы</vt:lpstr>
      <vt:lpstr>Слайд 4</vt:lpstr>
      <vt:lpstr>1-й уровень - репродуктивный </vt:lpstr>
      <vt:lpstr>2-й уровень - конструктивный  </vt:lpstr>
      <vt:lpstr>3-й уровень - творческий</vt:lpstr>
      <vt:lpstr>Примеры</vt:lpstr>
      <vt:lpstr>Виды работ, которые способствую самоподготовке учащихся к зачётному блоку. </vt:lpstr>
      <vt:lpstr>Слайд 10</vt:lpstr>
      <vt:lpstr>Слайд 11</vt:lpstr>
      <vt:lpstr>Слайд 12</vt:lpstr>
      <vt:lpstr>Примеры</vt:lpstr>
      <vt:lpstr>Слайд 14</vt:lpstr>
      <vt:lpstr>Слайд 15</vt:lpstr>
      <vt:lpstr> Выводы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САМОПОДГОТОВКА ПО ЗАЧЁТНЫМ БЛОКАМ ВОПРОСОВ  КУРСА БИОЛОГИИ. </dc:title>
  <dc:creator>Морбо</dc:creator>
  <cp:lastModifiedBy>Морбо</cp:lastModifiedBy>
  <cp:revision>19</cp:revision>
  <dcterms:created xsi:type="dcterms:W3CDTF">2014-11-06T23:23:57Z</dcterms:created>
  <dcterms:modified xsi:type="dcterms:W3CDTF">2014-11-06T23:44:13Z</dcterms:modified>
</cp:coreProperties>
</file>