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303" r:id="rId4"/>
    <p:sldId id="304" r:id="rId5"/>
    <p:sldId id="271" r:id="rId6"/>
    <p:sldId id="294" r:id="rId7"/>
    <p:sldId id="273" r:id="rId8"/>
    <p:sldId id="295" r:id="rId9"/>
    <p:sldId id="274" r:id="rId10"/>
    <p:sldId id="275" r:id="rId11"/>
    <p:sldId id="276" r:id="rId12"/>
    <p:sldId id="296" r:id="rId13"/>
    <p:sldId id="260" r:id="rId14"/>
    <p:sldId id="257" r:id="rId15"/>
    <p:sldId id="293" r:id="rId16"/>
    <p:sldId id="297" r:id="rId17"/>
    <p:sldId id="298" r:id="rId18"/>
    <p:sldId id="299" r:id="rId19"/>
    <p:sldId id="300" r:id="rId20"/>
    <p:sldId id="302" r:id="rId21"/>
    <p:sldId id="291" r:id="rId22"/>
    <p:sldId id="290" r:id="rId23"/>
    <p:sldId id="292" r:id="rId24"/>
    <p:sldId id="279" r:id="rId25"/>
    <p:sldId id="288" r:id="rId26"/>
    <p:sldId id="277" r:id="rId27"/>
    <p:sldId id="281" r:id="rId28"/>
    <p:sldId id="282" r:id="rId29"/>
    <p:sldId id="261" r:id="rId30"/>
    <p:sldId id="284" r:id="rId31"/>
    <p:sldId id="289" r:id="rId32"/>
    <p:sldId id="283" r:id="rId33"/>
    <p:sldId id="258" r:id="rId34"/>
    <p:sldId id="259" r:id="rId35"/>
    <p:sldId id="263" r:id="rId36"/>
    <p:sldId id="264" r:id="rId37"/>
    <p:sldId id="266" r:id="rId38"/>
    <p:sldId id="267" r:id="rId39"/>
    <p:sldId id="265" r:id="rId40"/>
    <p:sldId id="285" r:id="rId41"/>
    <p:sldId id="262" r:id="rId42"/>
    <p:sldId id="301" r:id="rId43"/>
    <p:sldId id="305" r:id="rId44"/>
    <p:sldId id="307" r:id="rId45"/>
    <p:sldId id="309" r:id="rId46"/>
    <p:sldId id="310" r:id="rId47"/>
    <p:sldId id="311" r:id="rId48"/>
    <p:sldId id="313" r:id="rId49"/>
    <p:sldId id="315" r:id="rId50"/>
    <p:sldId id="317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7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32DD9-4B47-4A1C-8BDA-DAABD8A79748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1F50-BC04-4CD1-A194-C2611BD6A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3200-D909-48DA-9317-3160A68B27A8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2CFF1-2091-423F-99EA-2A130FC53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9AEB-A1E5-4917-8962-7FCE6EB0D638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A3F0-9958-4949-BE87-E9338A8A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916F7-962C-4BD7-A144-7FACA1BF6B73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5607-E558-45B3-8533-A590A0EA9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C38D8-B039-44D7-8E1F-7C6EE77150B9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07FDD-39DD-4A7F-8F00-5C816A4B7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1FA8-315B-48F6-9A44-B64DE65B2719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C1D65-0BD3-4244-A355-A661A9CC9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42E9-ED1C-4E69-A79D-D0244DCD3268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CB5B1-7576-4D5A-BA3B-1AC3E5622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421B-CA50-49A0-BC22-593C52356E4D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04E2-99A8-4E4E-A744-68E5824EB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9A49-4773-438D-BE14-6D4A58BC65D1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62C7-13B0-4B05-B7F1-F6B20CB91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844B-AB6A-435C-818D-A08C297CF279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0FB6-76E7-4125-8624-3DEA16C31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2376C-650A-41D1-AA54-6D5359FDBB29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673D-3603-44C3-895C-6257D0C04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1B85CF-1CC2-4E16-A76C-FD266537F189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ABA17E-5694-4FFB-8758-C949CB7D6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9" r:id="rId2"/>
    <p:sldLayoutId id="2147483928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9" r:id="rId9"/>
    <p:sldLayoutId id="2147483925" r:id="rId10"/>
    <p:sldLayoutId id="21474839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500063"/>
            <a:ext cx="7854950" cy="2286000"/>
          </a:xfrm>
        </p:spPr>
        <p:txBody>
          <a:bodyPr/>
          <a:lstStyle/>
          <a:p>
            <a:pPr marR="0" algn="ctr" eaLnBrk="1" hangingPunct="1">
              <a:defRPr/>
            </a:pPr>
            <a:r>
              <a:rPr lang="ru-RU" sz="4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по физике по теме:</a:t>
            </a:r>
          </a:p>
          <a:p>
            <a:pPr marR="0" algn="ctr" eaLnBrk="1" hangingPunct="1">
              <a:defRPr/>
            </a:pPr>
            <a:r>
              <a:rPr lang="ru-RU" sz="54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«Влажность воздуха»</a:t>
            </a:r>
          </a:p>
        </p:txBody>
      </p:sp>
      <p:pic>
        <p:nvPicPr>
          <p:cNvPr id="7170" name="Picture 2" descr="D:\ЛИСА\РЕФЕРАТЫ\проэкты (презентации)\физика влажность\48317777_img_24447337_74_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23728" y="2420888"/>
            <a:ext cx="475252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86125" y="6072188"/>
            <a:ext cx="5607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МБОУ СОШ №36</a:t>
            </a:r>
          </a:p>
          <a:p>
            <a:r>
              <a:rPr lang="ru-RU">
                <a:solidFill>
                  <a:schemeClr val="bg2"/>
                </a:solidFill>
              </a:rPr>
              <a:t>Учитель физики – Равицкая Валентина Сергеевна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847725"/>
          </a:xfrm>
        </p:spPr>
        <p:txBody>
          <a:bodyPr/>
          <a:lstStyle/>
          <a:p>
            <a:pPr eaLnBrk="1" hangingPunct="1"/>
            <a:r>
              <a:rPr lang="ru-RU" smtClean="0"/>
              <a:t>    </a:t>
            </a:r>
            <a:br>
              <a:rPr lang="ru-RU" smtClean="0"/>
            </a:b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Где-то сейчас на Земле засуха</a:t>
            </a:r>
          </a:p>
        </p:txBody>
      </p:sp>
      <p:pic>
        <p:nvPicPr>
          <p:cNvPr id="14339" name="Picture 2" descr="D:\ЛИСА\РЕФЕРАТЫ\проэкты (презентации)\физика влажность\zasukha(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43563" y="1263528"/>
            <a:ext cx="3143250" cy="483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D:\ЛИСА\РЕФЕРАТЫ\проэкты (презентации)\физика влажность\4884_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88" y="2857698"/>
            <a:ext cx="5343525" cy="333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77628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tx1"/>
                </a:solidFill>
              </a:rPr>
              <a:t>А где-то идут проливные дожди</a:t>
            </a:r>
          </a:p>
        </p:txBody>
      </p:sp>
      <p:pic>
        <p:nvPicPr>
          <p:cNvPr id="11267" name="Picture 2" descr="D:\ЛИСА\РЕФЕРАТЫ\проэкты (презентации)\физика влажность\1191223495_rain_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3213024"/>
            <a:ext cx="4785868" cy="3200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3" descr="D:\ЛИСА\РЕФЕРАТЫ\проэкты (презентации)\физика влажность\472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3765" y="3714750"/>
            <a:ext cx="367453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D:\ЛИСА\РЕФЕРАТЫ\проэкты (презентации)\физика влажность\125.jpe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71934" y="1286058"/>
            <a:ext cx="3786188" cy="2839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500063"/>
            <a:ext cx="9001125" cy="2500312"/>
          </a:xfrm>
        </p:spPr>
        <p:txBody>
          <a:bodyPr/>
          <a:lstStyle/>
          <a:p>
            <a:pPr indent="-6350"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количества водяного пара зависит  самочувствие человека, жизнь растений, сохранность технических объектов,  архитектурных сооружений, произведений искусства.</a:t>
            </a:r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  <p:pic>
        <p:nvPicPr>
          <p:cNvPr id="16387" name="Picture 2" descr="D:\ЛИСА\РЕФЕРАТЫ\проэкты (презентации)\физика влажность\2212476ej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4429125"/>
            <a:ext cx="2987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D:\ЛИСА\РЕФЕРАТЫ\проэкты (презентации)\физика влажность\7f484ced4b8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2071688"/>
            <a:ext cx="26908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D:\ЛИСА\РЕФЕРАТЫ\проэкты (презентации)\физика влажность\Nin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643188"/>
            <a:ext cx="282257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1857375"/>
          </a:xfrm>
        </p:spPr>
        <p:txBody>
          <a:bodyPr>
            <a:normAutofit fontScale="92500" lnSpcReduction="20000"/>
          </a:bodyPr>
          <a:lstStyle/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300" dirty="0" smtClean="0">
                <a:solidFill>
                  <a:schemeClr val="tx2"/>
                </a:solidFill>
              </a:rPr>
              <a:t>Оптимальный уровень влажности для помещения </a:t>
            </a:r>
          </a:p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/>
              <a:t>Медики рекомендуют поддерживать влажность в помещении в пределах 40-60 %. При такой влажности мы чувствует себя наиболее комфортно. Также при такой влажности концентрации вредных загрязнений в воздухе сводится к минимуму (для бактерий, вирусов, грибков, пылевых клещей этот уровень влажности является наименее комфортным, потому их популяции резко сокращаются).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3075" name="Picture 3" descr="D:\ЛИСА\РЕФЕРАТЫ\проэкты (презентации)\физика влажность\Hom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07913"/>
            <a:ext cx="6429420" cy="445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785813"/>
            <a:ext cx="8229600" cy="14938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/>
                </a:solidFill>
              </a:rPr>
              <a:t>Влажность воздуха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— содержание водяного пара в воздухе; одна из наиболее существенных характеристик погоды и климата</a:t>
            </a:r>
            <a:r>
              <a:rPr lang="ru-RU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8194" name="Picture 2" descr="D:\ЛИСА\РЕФЕРАТЫ\проэкты (презентации)\физика влажность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3482430" cy="40946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5" name="Picture 3" descr="D:\ЛИСА\РЕФЕРАТЫ\проэкты (презентации)\физика влажность\hvac-0209-l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48" y="3028352"/>
            <a:ext cx="4381500" cy="293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704850"/>
          </a:xfrm>
        </p:spPr>
        <p:txBody>
          <a:bodyPr/>
          <a:lstStyle/>
          <a:p>
            <a:pPr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Характеристики влажности воздуха: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85750" y="1428750"/>
            <a:ext cx="8229600" cy="2136775"/>
          </a:xfrm>
        </p:spPr>
        <p:txBody>
          <a:bodyPr/>
          <a:lstStyle/>
          <a:p>
            <a:pPr indent="-6350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Чем больше водяного пара содержится в атмосфере при данной температуре, тем больше влажность воздуха т.е. тем ближе пар будет к состоянию насыщения.</a:t>
            </a:r>
          </a:p>
        </p:txBody>
      </p:sp>
      <p:pic>
        <p:nvPicPr>
          <p:cNvPr id="19460" name="Picture 1" descr="D:\ЛИСА\РЕФЕРАТЫ\проэкты (презентации)\физика влажность\de10_01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3203575"/>
            <a:ext cx="30003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28625" y="571500"/>
            <a:ext cx="8229600" cy="438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1. </a:t>
            </a:r>
            <a:r>
              <a:rPr lang="ru-RU" u="sng" smtClean="0"/>
              <a:t>Абсолютная влажность воздуха </a:t>
            </a:r>
            <a:r>
              <a:rPr lang="ru-RU" smtClean="0"/>
              <a:t>– содержание водяного пара в одном кубическом метре воздуха при данных условиях (при данной температуре и атмосферном давлении).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b="1" smtClean="0"/>
              <a:t>ƿ</a:t>
            </a:r>
            <a:r>
              <a:rPr lang="ru-RU" smtClean="0"/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абсолютная влажность</a:t>
            </a:r>
          </a:p>
          <a:p>
            <a:pPr>
              <a:buFont typeface="Wingdings 2" pitchFamily="18" charset="2"/>
              <a:buNone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[</a:t>
            </a:r>
            <a:r>
              <a:rPr lang="ru-RU" smtClean="0"/>
              <a:t>ƿ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] -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2928938"/>
            <a:ext cx="428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D:\ЛИСА\РЕФЕРАТЫ\проэкты (презентации)\физика влажность\5656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500438"/>
            <a:ext cx="35004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57188" y="1000125"/>
            <a:ext cx="8229600" cy="3429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2. 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Парциальное давление водяного пара </a:t>
            </a:r>
            <a:r>
              <a:rPr lang="ru-RU" smtClean="0"/>
              <a:t>– давление, которое оказывал бы водяной пар, если все остальные газы отсутствовали.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en-US" smtClean="0"/>
              <a:t>[p]</a:t>
            </a:r>
            <a:r>
              <a:rPr lang="ru-RU" smtClean="0"/>
              <a:t> – Па (мм ртутного столба)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1507" name="Picture 1" descr="D:\ЛИСА\РЕФЕРАТЫ\проэкты (презентации)\физика влажность\image06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66470" y="3157538"/>
            <a:ext cx="355406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571750"/>
            <a:ext cx="42275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571500"/>
            <a:ext cx="8229600" cy="4389438"/>
          </a:xfrm>
        </p:spPr>
        <p:txBody>
          <a:bodyPr/>
          <a:lstStyle/>
          <a:p>
            <a:pPr indent="-6350">
              <a:buFont typeface="Wingdings 2" pitchFamily="18" charset="2"/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Относительная влажность воздуха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отношение парциального давления к давлению насыщенного пара при той же температуре. </a:t>
            </a:r>
          </a:p>
          <a:p>
            <a:pPr indent="-6350">
              <a:buFont typeface="Wingdings 2" pitchFamily="18" charset="2"/>
              <a:buNone/>
              <a:defRPr/>
            </a:pPr>
            <a:endParaRPr lang="ru-RU" dirty="0" smtClean="0"/>
          </a:p>
          <a:p>
            <a:pPr indent="-6350">
              <a:buFont typeface="Wingdings 2" pitchFamily="18" charset="2"/>
              <a:buNone/>
              <a:defRPr/>
            </a:pPr>
            <a:endParaRPr lang="ru-RU" dirty="0" smtClean="0"/>
          </a:p>
          <a:p>
            <a:pPr indent="-6350">
              <a:buFont typeface="Wingdings 2" pitchFamily="18" charset="2"/>
              <a:buNone/>
              <a:defRPr/>
            </a:pPr>
            <a:endParaRPr lang="ru-RU" b="1" dirty="0" smtClean="0"/>
          </a:p>
          <a:p>
            <a:pPr indent="-6350">
              <a:buFont typeface="Wingdings 2" pitchFamily="18" charset="2"/>
              <a:buNone/>
              <a:defRPr/>
            </a:pPr>
            <a:endParaRPr lang="ru-RU" b="1" dirty="0" smtClean="0"/>
          </a:p>
          <a:p>
            <a:pPr indent="-6350">
              <a:buFont typeface="Wingdings 2" pitchFamily="18" charset="2"/>
              <a:buNone/>
              <a:defRPr/>
            </a:pPr>
            <a:r>
              <a:rPr lang="en-US" b="1" dirty="0" smtClean="0"/>
              <a:t>[</a:t>
            </a:r>
            <a:r>
              <a:rPr lang="ru-RU" b="1" dirty="0" smtClean="0"/>
              <a:t>Ч</a:t>
            </a:r>
            <a:r>
              <a:rPr lang="en-US" b="1" dirty="0" smtClean="0"/>
              <a:t>]</a:t>
            </a:r>
            <a:r>
              <a:rPr lang="ru-RU" b="1" dirty="0" smtClean="0"/>
              <a:t> - %</a:t>
            </a:r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  <p:pic>
        <p:nvPicPr>
          <p:cNvPr id="22534" name="Picture 5" descr="D:\ЛИСА\РЕФЕРАТЫ\проэкты (презентации)\физика влажность\ovv_05_r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3500438"/>
            <a:ext cx="5000625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572500" cy="3214688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4.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Точка 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температура, при которой водяной пар становится насыщенным.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Каждый из вас неоднократно наблюдал такое природное явление, как появление тумана и выпадение росы. Почему это происходит? </a:t>
            </a:r>
          </a:p>
          <a:p>
            <a:pPr indent="-92075"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По утрам, когда температура воздуха понижается – пар охлаждается и при некоторой температуре становится насыщенным. Дальнейшее понижение температуры окружающей среды приводит к конденсации этого пара в виде появления тумана и росы. Роса свидетельствует о том, что влажность была 100%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 descr="D:\ЛИСА\РЕФЕРАТЫ\проэкты (презентации)\физика влажность\b_10588ev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9788" y="3286125"/>
            <a:ext cx="3492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D:\ЛИСА\РЕФЕРАТЫ\проэкты (презентации)\физика влажность\0_3d14_17624339_XL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265" y="3697288"/>
            <a:ext cx="3452282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D:\ЛИСА\РЕФЕРАТЫ\проэкты (презентации)\физика влажность\4b50ea9b69bd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00410" y="285750"/>
            <a:ext cx="5429179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000125"/>
            <a:ext cx="8229600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71625"/>
            <a:ext cx="8229600" cy="1422400"/>
          </a:xfrm>
        </p:spPr>
        <p:txBody>
          <a:bodyPr>
            <a:normAutofit fontScale="92500" lnSpcReduction="10000"/>
          </a:bodyPr>
          <a:lstStyle/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Ввести понятие влажности воздуха, характеристики влажности, ознакомить учащихся с приборами  для измерения влажности воздуха, раскрыть значение влажности.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785813"/>
            <a:ext cx="8229600" cy="4389437"/>
          </a:xfrm>
        </p:spPr>
        <p:txBody>
          <a:bodyPr/>
          <a:lstStyle/>
          <a:p>
            <a:pPr indent="-6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Гигрометр — прибор для измерения влажности воздуха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Существует несколько типов гигрометров, действие которых основано на различных принципах: весовой, волосной, плёночный и др.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-6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Конденсационный гигрометр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Металлическая коробочка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Передняя стенка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Отполированное кольцо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Теплоизолирующая прокладка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Резиновая груша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Термометр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3" descr="Scan0024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00750" y="2543950"/>
            <a:ext cx="1785938" cy="33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500063" y="714375"/>
            <a:ext cx="8229600" cy="2000250"/>
          </a:xfrm>
        </p:spPr>
        <p:txBody>
          <a:bodyPr/>
          <a:lstStyle/>
          <a:p>
            <a:pPr indent="-6350">
              <a:buFont typeface="Wingdings 2" pitchFamily="18" charset="2"/>
              <a:buNone/>
            </a:pPr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Психрометр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состоит из двух термометров, шарик одного из них обмотан тканью, нижние концы которой опущены в сосуд с дистиллированной водой. Сухой термометр регистрирует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воздуха, а влажный –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испаряющейся воды.</a:t>
            </a:r>
          </a:p>
        </p:txBody>
      </p:sp>
      <p:pic>
        <p:nvPicPr>
          <p:cNvPr id="25603" name="Picture 2" descr="D:\ЛИСА\РЕФЕРАТЫ\проэкты (презентации)\физика влажность\Новая папка\пс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06425" y="2500313"/>
            <a:ext cx="300725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214313" y="571500"/>
            <a:ext cx="8229600" cy="1928813"/>
          </a:xfrm>
        </p:spPr>
        <p:txBody>
          <a:bodyPr/>
          <a:lstStyle/>
          <a:p>
            <a:pPr indent="-6350">
              <a:buFont typeface="Wingdings 2" pitchFamily="18" charset="2"/>
              <a:buNone/>
            </a:pPr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Гигрометр Ламбрехта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основной частью этого прибора является металлический сосуд в форме цилиндра, ось которого занимает горизонтальное положение. Внутрь цилиндра входит трубка, которая присоединяется к какому-либо воздуходувному устройству. </a:t>
            </a:r>
          </a:p>
        </p:txBody>
      </p:sp>
      <p:pic>
        <p:nvPicPr>
          <p:cNvPr id="26627" name="Picture 3" descr="D:\ЛИСА\РЕФЕРАТЫ\проэкты (презентации)\физика влажность\Новая папка\gigr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88270" y="2714625"/>
            <a:ext cx="311021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2357437"/>
          </a:xfrm>
        </p:spPr>
        <p:txBody>
          <a:bodyPr/>
          <a:lstStyle/>
          <a:p>
            <a:pPr indent="-6350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зимний период года единственным прибором для определения влажности атмосферного воздуха является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волосяной гигрометр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 к. наблюдения по психрометру прекращаются при температуре воздуха ниже —10°. Основной частью волосяного гигрометра является обезжиренный человеческий волос, натянутый на рамку. При изменении относительной влажности воздуха изменяется длина волоса и стрелка-указатель перемещается вдоль шкалы, на которой нанесены деления, непосредственно указывающие процент влажности.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D:\ЛИСА\РЕФЕРАТЫ\проэкты (презентации)\физика влажность\Новая папка\вг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69270" y="3144838"/>
            <a:ext cx="234821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Усталость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642938" y="1071563"/>
            <a:ext cx="8229600" cy="2493962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Сухой воздух приводит к ослаблению иммунной системы в целом. Холодный сухой воздух препятствует попаданию кислорода в систему кровообращения. Симптомы недостаточного потребления кислорода - истощение, плохая концентрация внимания, усталость.</a:t>
            </a:r>
          </a:p>
        </p:txBody>
      </p:sp>
      <p:pic>
        <p:nvPicPr>
          <p:cNvPr id="15364" name="Picture 4" descr="D:\ЛИСА\РЕФЕРАТЫ\проэкты (презентации)\физика влажность\i.jpeg98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00375"/>
            <a:ext cx="2214562" cy="314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5" descr="D:\ЛИСА\РЕФЕРАТЫ\проэкты (презентации)\физика влажность\1726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662042"/>
            <a:ext cx="3071834" cy="404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Простуда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1136650"/>
          </a:xfrm>
        </p:spPr>
        <p:txBody>
          <a:bodyPr/>
          <a:lstStyle/>
          <a:p>
            <a:pPr indent="-6350" eaLnBrk="1" hangingPunct="1"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Следствием сухого воздуха может является подверженность организма простудным инфекциям.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9700" name="Picture 2" descr="D:\ЛИСА\РЕФЕРАТЫ\проэкты (презентации)\физика влажность\8c4ec7d5ee62d8fae322a2c012f23b88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786063"/>
            <a:ext cx="28575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D:\ЛИСА\РЕФЕРАТЫ\проэкты (презентации)\физика влажность\i.jpeg5565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105150"/>
            <a:ext cx="3429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D:\ЛИСА\РЕФЕРАТЫ\проэкты (презентации)\физика влажность\186212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58974" y="2571750"/>
            <a:ext cx="7169078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2144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Сухой воздух и глаза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19224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Люди, носящие контактные линзы, в условиях сухого воздуха часто жалуются на раздражение слизистой оболочки глаз. Даже те, кто не имеет проблем со зрением, могут испытывать неблагоприятное воздействие сухого воздуха на глаза.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</p:txBody>
      </p:sp>
      <p:pic>
        <p:nvPicPr>
          <p:cNvPr id="30725" name="Picture 6" descr="D:\ЛИСА\РЕФЕРАТЫ\проэкты (презентации)\физика влажность\1255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143375"/>
            <a:ext cx="37496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642938" y="928688"/>
            <a:ext cx="8229600" cy="22082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Сухой воздух является одной из главных причин возникновения аллергии. В нем активно распространяются аллергены (возбудители аллергических реакций). Кроме того, он приводит к ослаблению иммунной системы человека.</a:t>
            </a:r>
          </a:p>
        </p:txBody>
      </p:sp>
      <p:pic>
        <p:nvPicPr>
          <p:cNvPr id="31747" name="Picture 4" descr="D:\ЛИСА\РЕФЕРАТЫ\проэкты (презентации)\физика влажность\i.jpeg8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071813"/>
            <a:ext cx="35099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D:\ЛИСА\РЕФЕРАТЫ\проэкты (презентации)\физика влажность\i.jpeg565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786188"/>
            <a:ext cx="4333875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влажность является оптимальной?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7795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Идеальная влажность в жилом помещении составляет 40-60%.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Как достичь оптимальной влажности?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Единственный совет - увлажнять помещение.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2772" name="Picture 5" descr="D:\ЛИСА\РЕФЕРАТЫ\проэкты (презентации)\физика влажность\i.jpeg656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7389" y="3714750"/>
            <a:ext cx="3397221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D:\ЛИСА\РЕФЕРАТЫ\проэкты (презентации)\физика влажность\Air-O-Swiss-U7146-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19625" y="3714750"/>
            <a:ext cx="3048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8229600" cy="15001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От влажности зависит интенсивность испарения влаги с поверхности кожи человека. А испарение влаги имеет большое значение для поддержания температуры тела постоянной</a:t>
            </a:r>
            <a:endParaRPr lang="ru-RU" sz="2400" dirty="0"/>
          </a:p>
        </p:txBody>
      </p:sp>
      <p:pic>
        <p:nvPicPr>
          <p:cNvPr id="4099" name="Picture 3" descr="D:\ЛИСА\РЕФЕРАТЫ\проэкты (презентации)\физика влажность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286280" cy="419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5" descr="D:\ЛИСА\РЕФЕРАТЫ\проэкты (презентации)\физика влажность\Новая папка\68469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428875"/>
            <a:ext cx="317976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914400" y="642938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u="sng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Образовательные :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Выяснить теоретические знания  учащихся по теме «Испарение. Конденсация. Насыщенный пар».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Сформировать представление об абсолютной и относительной влажности воздуха, точке росы.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Продемонстрировать способы измерение влажности  воздуха при рассмотрении приборов для ее измерения – гигрометров и психрометров.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Воспитательные: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На материале урока указать важность понятия влажности воздуха в жизнедеятельности человека.</a:t>
            </a:r>
          </a:p>
        </p:txBody>
      </p:sp>
      <p:pic>
        <p:nvPicPr>
          <p:cNvPr id="57347" name="Picture 3" descr="E:\ЛИСА\РЕФЕРАТЫ, проэкты, презентации\проэкты (презентации)\физика влажность\1\1191269050_c411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0530" y="4090032"/>
            <a:ext cx="2439271" cy="276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229600" cy="7762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Оптимальная влажность для растений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1350962"/>
          </a:xfrm>
        </p:spPr>
        <p:txBody>
          <a:bodyPr/>
          <a:lstStyle/>
          <a:p>
            <a:pPr indent="-6350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Для многих растений хватает влажности 40-60%. Именно такие условия существуют в областях с умеренным климатом в летний день...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6835" y="2928938"/>
            <a:ext cx="418695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:\ЛИСА\РЕФЕРАТЫ\проэкты (презентации)\физика влажность\Новая папка\i.jpeg5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429000"/>
            <a:ext cx="298926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57188" y="142875"/>
            <a:ext cx="8229600" cy="2071688"/>
          </a:xfrm>
        </p:spPr>
        <p:txBody>
          <a:bodyPr/>
          <a:lstStyle/>
          <a:p>
            <a:pPr indent="-6350" algn="ctr"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Влагометр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indent="-6350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предназначен для определения влагосодержания твердых и сыпучих, пастообразных материалов, в первую очередь пищевых продуктов и сырья. Влагомер может применяться в лабораториях различных предприятий пищевой и перерабатывающей промышленности и сельского хозяйства.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38325" y="2850356"/>
            <a:ext cx="43053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7048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Сухой воздух и интерьер вашего дома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1636712"/>
          </a:xfrm>
        </p:spPr>
        <p:txBody>
          <a:bodyPr>
            <a:normAutofit lnSpcReduction="10000"/>
          </a:bodyPr>
          <a:lstStyle/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Известно, что недостаточная влажность воздуха вредна для здоровья человека. Но от недостатка влажности в доме страдаете не только Вы, но и вещи, которые вас окружают.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3500438"/>
            <a:ext cx="2095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D:\ЛИСА\РЕФЕРАТЫ\проэкты (презентации)\физика влажность\Новая папка\1255721061_interior_2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3214688"/>
            <a:ext cx="38338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1428750"/>
          </a:xfrm>
        </p:spPr>
        <p:txBody>
          <a:bodyPr>
            <a:normAutofit fontScale="92500" lnSpcReduction="20000"/>
          </a:bodyPr>
          <a:lstStyle/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Благоприятный микроклимат в помещении -</a:t>
            </a:r>
          </a:p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всегда важно, так как его особенности сказываются не только на здоровье человека, но и на состоянии помещения в целом. </a:t>
            </a:r>
          </a:p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2" descr="D:\ЛИСА\РЕФЕРАТЫ\проэкты (презентации)\физика влажность\10_ururu_sar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214563"/>
            <a:ext cx="77406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1993900"/>
          </a:xfrm>
        </p:spPr>
        <p:txBody>
          <a:bodyPr>
            <a:normAutofit/>
          </a:bodyPr>
          <a:lstStyle/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/>
              <a:t>В помещениях с повышенной влажностью есть риск возникновения сырости и, соответственно, плесени. Сегодня для устранения повышенной влажности существуют специальные системы осушения воздуха. Осушители воздуха – это эффективный прибор для поддержания нормальной влажности в сырых помещениях</a:t>
            </a:r>
            <a:endParaRPr lang="ru-RU" sz="2000" dirty="0"/>
          </a:p>
        </p:txBody>
      </p:sp>
      <p:pic>
        <p:nvPicPr>
          <p:cNvPr id="2050" name="Picture 2" descr="D:\ЛИСА\РЕФЕРАТЫ\проэкты (презентации)\физика влажность\плес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95" y="2428868"/>
            <a:ext cx="2526021" cy="36401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1" name="Picture 3" descr="D:\ЛИСА\РЕФЕРАТЫ\проэкты (презентации)\физика влажность\80168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29" y="2500306"/>
            <a:ext cx="4891855" cy="392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428625"/>
            <a:ext cx="8229600" cy="1785938"/>
          </a:xfrm>
        </p:spPr>
        <p:txBody>
          <a:bodyPr>
            <a:noAutofit/>
          </a:bodyPr>
          <a:lstStyle/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Хранение произведений искусства и книги требуют поддержания влажности воздуха на необходимом уровне. Поэтому в музеях на стенах вы можете видеть психрометры.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ЛИСА\РЕФЕРАТЫ\проэкты (презентации)\физика влажность\galere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9848" y="2285992"/>
            <a:ext cx="5244655" cy="4064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ЛИСА\РЕФЕРАТЫ\проэкты (презентации)\физика влажность\14.thumb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19820" y="1643050"/>
            <a:ext cx="1362275" cy="495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1357312"/>
          </a:xfrm>
        </p:spPr>
        <p:txBody>
          <a:bodyPr>
            <a:normAutofit/>
          </a:bodyPr>
          <a:lstStyle/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ткацком, кондитерском и других производствах для нормального течения процесса необходима определённая влажность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4" descr="D:\ЛИСА\РЕФЕРАТЫ\проэкты (презентации)\физика влажность\10703aee9272b75cdef04afef20_prev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9788" y="4214813"/>
            <a:ext cx="3582111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D:\ЛИСА\РЕФЕРАТЫ\проэкты (презентации)\физика влажность\machines_weaving_0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50" y="2218002"/>
            <a:ext cx="2540000" cy="270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D:\ЛИСА\РЕФЕРАТЫ\проэкты (презентации)\физика влажность\1089-untitle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71938" y="3362971"/>
            <a:ext cx="4881562" cy="323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" descr="D:\ЛИСА\РЕФЕРАТЫ\проэкты (презентации)\физика влажность\h_cp7BsqI2vaKtDhObmXVUd1Jn8QE4RiC9_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28938" y="1928813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 descr="D:\ЛИСА\РЕФЕРАТЫ\проэкты (презентации)\физика влажность\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1928813"/>
            <a:ext cx="260191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714375"/>
            <a:ext cx="8229600" cy="1136650"/>
          </a:xfrm>
        </p:spPr>
        <p:txBody>
          <a:bodyPr>
            <a:noAutofit/>
          </a:bodyPr>
          <a:lstStyle/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космических кораблях поддерживается наиболее благоприятная для человека относительная влажность воздуха (40-60%)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2" descr="D:\ЛИСА\РЕФЕРАТЫ\проэкты (презентации)\физика влажность\0_1e7bc_f26b24dd_or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774950"/>
            <a:ext cx="4300537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D:\ЛИСА\РЕФЕРАТЫ\проэкты (презентации)\физика влажность\0000184670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714500"/>
            <a:ext cx="5072063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785813"/>
            <a:ext cx="8229600" cy="1143000"/>
          </a:xfrm>
        </p:spPr>
        <p:txBody>
          <a:bodyPr>
            <a:normAutofit/>
          </a:bodyPr>
          <a:lstStyle/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складских помещений большое значение имеет поддержание влажности воздуха на определенном уровне.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ЛИСА\РЕФЕРАТЫ\проэкты (презентации)\физика влажность\article-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310066" cy="39469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291" name="Picture 3" descr="D:\ЛИСА\РЕФЕРАТЫ\проэкты (презентации)\физика влажность\skl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07980" y="1928813"/>
            <a:ext cx="2399853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D:\ЛИСА\РЕФЕРАТЫ\проэкты (презентации)\физика влажность\352.jpe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3438" y="4869160"/>
            <a:ext cx="3143912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00063"/>
            <a:ext cx="8229600" cy="1214437"/>
          </a:xfrm>
        </p:spPr>
        <p:txBody>
          <a:bodyPr>
            <a:noAutofit/>
          </a:bodyPr>
          <a:lstStyle/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Оптимальные нормы микроклимата так же необходимы  и  для помещений с ВДТ (Выключатели дифференциального тока)и ЭВМ(электронно-вычислительных машин)</a:t>
            </a:r>
          </a:p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2" descr="D:\ЛИСА\РЕФЕРАТЫ\проэкты (презентации)\физика влажность\komp_7_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2000250"/>
            <a:ext cx="2889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 descr="D:\ЛИСА\РЕФЕРАТЫ\проэкты (презентации)\физика влажность\q8xkWDt8Q2rqrgfgjESi23ft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785938"/>
            <a:ext cx="4643438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idx="1"/>
          </p:nvPr>
        </p:nvSpPr>
        <p:spPr>
          <a:xfrm>
            <a:off x="571500" y="857250"/>
            <a:ext cx="7572375" cy="6180138"/>
          </a:xfrm>
        </p:spPr>
        <p:txBody>
          <a:bodyPr anchor="ctr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Тип урока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Комбинированный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Методы: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Рассказ-беседа;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Фронтальный эксперимент;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Сообщения учащихся;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Практические упражнения;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Формируемые умения: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Наблюдать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Сравнивать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Анализировать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Обобщать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Психрометрическая таблица;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Таблица зависимости давления и плотности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насыщенного пара при различной температуре;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Прибор психрометр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Гигрометр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Глобус Земли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E:\ЛИСА\РЕФЕРАТЫ, проэкты, презентации\проэкты (презентации)\физика влажность\1\GetPhoto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74149" y="1071563"/>
            <a:ext cx="3101101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Увлажнители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1993900"/>
          </a:xfrm>
        </p:spPr>
        <p:txBody>
          <a:bodyPr/>
          <a:lstStyle/>
          <a:p>
            <a:pPr indent="-6350"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Раньше для того, чтобы увлажнить воздух, хозяйки использовали поддоны с водой на радиаторы центрального отопления или развешивали сушить в комнатах мокрое бельё. Но эти способы малоэффективны и негигиеничны. Сейчас выпускаются специальные приборы – увлажнители воздуха, позволяющих поддерживать необходимый уровень влажности воздуха в помещении. </a:t>
            </a:r>
          </a:p>
        </p:txBody>
      </p:sp>
      <p:pic>
        <p:nvPicPr>
          <p:cNvPr id="45060" name="Picture 4" descr="D:\ЛИСА\РЕФЕРАТЫ\проэкты (презентации)\физика влажность\0e0ce66cd13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5753" y="3214688"/>
            <a:ext cx="2997619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D:\ЛИСА\РЕФЕРАТЫ\проэкты (презентации)\физика влажность\radiator_humidifier_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14813" y="3071813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D:\ЛИСА\РЕФЕРАТЫ\проэкты (презентации)\физика влажность\b4df6e315cf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80527" y="0"/>
            <a:ext cx="9324527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500063" y="714375"/>
            <a:ext cx="8229600" cy="2279650"/>
          </a:xfrm>
        </p:spPr>
        <p:txBody>
          <a:bodyPr/>
          <a:lstStyle/>
          <a:p>
            <a:pPr eaLnBrk="1" hangingPunct="1"/>
            <a:r>
              <a:rPr lang="ru-RU" sz="2000" smtClean="0"/>
              <a:t>Большое значение имеет знание влажности в метеорологии для предсказания погоды. Хотя количество водяного пара в атмосфере сравнительно невелико (около 1%), роль его в атмосферных явлениях значительна. Конденсация водяного пара приводит к образованию облаков и последующему выпадению осадков. При этом выделяется большое количество теплоты, и наоборот, испарение воды сопровождается поглощением теплоты.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229600" cy="1143000"/>
          </a:xfrm>
        </p:spPr>
        <p:txBody>
          <a:bodyPr/>
          <a:lstStyle/>
          <a:p>
            <a:r>
              <a:rPr lang="ru-RU" sz="4800" smtClean="0"/>
              <a:t>Закрепление изученного</a:t>
            </a:r>
            <a:br>
              <a:rPr lang="ru-RU" sz="4800" smtClean="0"/>
            </a:br>
            <a:r>
              <a:rPr lang="ru-RU" sz="2800" smtClean="0"/>
              <a:t>Вопросы для учащихся</a:t>
            </a:r>
            <a:r>
              <a:rPr lang="en-US" sz="2800" smtClean="0"/>
              <a:t>:</a:t>
            </a:r>
            <a:endParaRPr lang="ru-RU" sz="2800" smtClean="0"/>
          </a:p>
        </p:txBody>
      </p:sp>
      <p:sp>
        <p:nvSpPr>
          <p:cNvPr id="47107" name="Rectangle 8"/>
          <p:cNvSpPr>
            <a:spLocks noChangeArrowheads="1"/>
          </p:cNvSpPr>
          <p:nvPr/>
        </p:nvSpPr>
        <p:spPr bwMode="auto">
          <a:xfrm>
            <a:off x="142875" y="1714500"/>
            <a:ext cx="8572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 eaLnBrk="0" hangingPunct="0">
              <a:buFontTx/>
              <a:buAutoNum type="arabicPeriod"/>
            </a:pP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измерить влажность воздуха,</a:t>
            </a:r>
          </a:p>
          <a:p>
            <a:pPr marL="514350" indent="-514350" eaLnBrk="0" hangingPunct="0"/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если нет специального прибора?</a:t>
            </a:r>
            <a:endParaRPr lang="ru-RU" sz="3200"/>
          </a:p>
        </p:txBody>
      </p:sp>
      <p:pic>
        <p:nvPicPr>
          <p:cNvPr id="47108" name="Picture 2" descr="E:\ЛИСА\РЕФЕРАТЫ, проэкты, презентации\проэкты (презентации)\физика влажность\1\question_mark_person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357563"/>
            <a:ext cx="25003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2. Оба термометра в психрометре Августа показывают одинаковую температуру. Какова относительная влажность воздуха?</a:t>
            </a:r>
          </a:p>
          <a:p>
            <a:endParaRPr lang="ru-RU" smtClean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071688" y="3500438"/>
            <a:ext cx="41862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Ответ: 100%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8401050" cy="15652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3. Что легче: 1 м³ сухого или 1м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³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влажного воздуха?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28688" y="4786313"/>
            <a:ext cx="7358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Ответ: влажного, так как молярная масса </a:t>
            </a:r>
          </a:p>
          <a:p>
            <a:pPr>
              <a:buFont typeface="Wingdings 2" pitchFamily="18" charset="2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сухого воздуха равно 0,029 кг/моль</a:t>
            </a:r>
          </a:p>
          <a:p>
            <a:pPr>
              <a:buFont typeface="Wingdings 2" pitchFamily="18" charset="2"/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а влажного – 0,018 кг/моль</a:t>
            </a:r>
          </a:p>
        </p:txBody>
      </p:sp>
      <p:pic>
        <p:nvPicPr>
          <p:cNvPr id="8" name="Picture 2" descr="E:\ЛИСА\РЕФЕРАТЫ, проэкты, презентации\проэкты (презентации)\физика влажность\1\4597507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40419" y="1857364"/>
            <a:ext cx="3763756" cy="242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357188" y="214313"/>
            <a:ext cx="8229600" cy="2571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4.  Чем объясняется то, что вечером после жаркого летнего дня в низменной местности наблюдается образование тумана?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285750" y="357188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Ответ: Вечером после жаркого дня температура значительно понижается.  Водяной пар, находящийся в воздухе, становится насыщенным и частично превращается в воду в виде тумана.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73730" name="Picture 2" descr="E:\ЛИСА\РЕФЕРАТЫ, проэкты, презентации\проэкты (презентации)\физика влажность\1\f2a552e8db7b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10358" y="3303278"/>
            <a:ext cx="4523721" cy="339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4"/>
          <p:cNvSpPr>
            <a:spLocks noGrp="1"/>
          </p:cNvSpPr>
          <p:nvPr>
            <p:ph idx="1"/>
          </p:nvPr>
        </p:nvSpPr>
        <p:spPr>
          <a:xfrm>
            <a:off x="428625" y="785813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5.  Разность показаний сухого и влажного термометров равна 4 °С относительная влажность – 60%. Чему равны показатели сухого и влажного термометров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5286375"/>
            <a:ext cx="7215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Ответ: температура сухого = 14°С; температура влажного = 10°С</a:t>
            </a:r>
          </a:p>
        </p:txBody>
      </p:sp>
      <p:pic>
        <p:nvPicPr>
          <p:cNvPr id="52228" name="Picture 2" descr="E:\ЛИСА\РЕФЕРАТЫ, проэкты, презентации\проэкты (презентации)\физика влажность\1\thermometer-730350_2010-08-10_10.57.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2428875"/>
            <a:ext cx="2200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6. Однажды И.Ньютон вышел из дома и повстречался со стадом овец. Внимательно посмотрев на овец Ньютон вернулся домой. Какой предмет забыл взять Ньютон?</a:t>
            </a:r>
          </a:p>
          <a:p>
            <a:endParaRPr lang="ru-RU" smtClean="0"/>
          </a:p>
        </p:txBody>
      </p:sp>
      <p:pic>
        <p:nvPicPr>
          <p:cNvPr id="3" name="Picture 2" descr="E:\ЛИСА\РЕФЕРАТЫ, проэкты, презентации\проэкты (презентации)\физика влажность\1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428868"/>
            <a:ext cx="42862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3714750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Ответ: зонтик, т.к. шерсть овец как и человеческий волос удлиняется при повышенной влажности.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 :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7797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1. Влажность воздуха равна 85%, а показания сухого термометра 26°С. Какую температуру показывает влажной термометр?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643188" y="5429250"/>
            <a:ext cx="6378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2800"/>
              <a:t>Ответ: температура влажного = 24°С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D:\ЛИСА\РЕФЕРАТЫ\проэкты (презентации)\физика влажность\item_3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143000"/>
            <a:ext cx="78930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229600" cy="9286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50" y="2214563"/>
            <a:ext cx="5643563" cy="43894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.Определение влажности воздуха.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Характеристика влажности: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а) Абсолютная влажность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Парциальное давление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Относительная влажность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Точка росы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Приборы для измерения влажности воздуха: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Психрометр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Гигрометр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Значение влажности воздуха.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357188" y="1000125"/>
            <a:ext cx="8229600" cy="2357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2. В 4 м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³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воздуха при  температуре 16°С находится 40 г водяного пара. Найти относительную влажность.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14375" y="4643438"/>
            <a:ext cx="8107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Ответ:  относительная влажность = 74%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57188"/>
            <a:ext cx="8229600" cy="2571750"/>
          </a:xfrm>
        </p:spPr>
        <p:txBody>
          <a:bodyPr/>
          <a:lstStyle/>
          <a:p>
            <a:pPr indent="-6350"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Медики утверждают, что хорошее самочувствие человека складывается из многих факторов:</a:t>
            </a:r>
          </a:p>
          <a:p>
            <a:pPr indent="-6350"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Атмосферное давление,</a:t>
            </a:r>
          </a:p>
          <a:p>
            <a:pPr indent="-6350"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Температура окружающей среды,</a:t>
            </a:r>
          </a:p>
          <a:p>
            <a:pPr indent="-6350"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Магнитные поля Земли,</a:t>
            </a:r>
          </a:p>
          <a:p>
            <a:pPr indent="-6350"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Влажность воздуха.</a:t>
            </a:r>
          </a:p>
          <a:p>
            <a:pPr indent="-6350">
              <a:buFont typeface="Wingdings 2" pitchFamily="18" charset="2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-6350">
              <a:buFont typeface="Wingdings" pitchFamily="2" charset="2"/>
              <a:buChar char="ü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1" descr="D:\ЛИСА\РЕФЕРАТЫ\проэкты (презентации)\физика влажность\7811282142065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05576" y="2786063"/>
            <a:ext cx="379997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229600" cy="1857375"/>
          </a:xfrm>
        </p:spPr>
        <p:txBody>
          <a:bodyPr/>
          <a:lstStyle/>
          <a:p>
            <a:pPr indent="-6350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Из курса географии вам известно, что 2/3 поверхности  Земли составляет ВОДА.</a:t>
            </a:r>
          </a:p>
        </p:txBody>
      </p:sp>
      <p:pic>
        <p:nvPicPr>
          <p:cNvPr id="11267" name="Picture 5" descr="D:\ЛИСА\РЕФЕРАТЫ\проэкты (презентации)\физика влажность\glob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188" y="1663898"/>
            <a:ext cx="4857750" cy="479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500063" y="428625"/>
            <a:ext cx="8229600" cy="2143125"/>
          </a:xfrm>
        </p:spPr>
        <p:txBody>
          <a:bodyPr/>
          <a:lstStyle/>
          <a:p>
            <a:pPr indent="-6350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 поверхности морей, рек, водоемов самопроизвольно  непрерывно и при любой температуре происходит испарение, вследствие чего в окружающем  нас воздухе постоянно находится водяной пар. От количества содержания его в воздухе зависит погода.</a:t>
            </a:r>
          </a:p>
        </p:txBody>
      </p:sp>
      <p:pic>
        <p:nvPicPr>
          <p:cNvPr id="12291" name="Picture 1" descr="D:\ЛИСА\РЕФЕРАТЫ\проэкты (презентации)\физика влажность\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38" y="27860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D:\ЛИСА\РЕФЕРАТЫ\проэкты (презентации)\физика влажность\021-800x6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7625" y="271462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2208213"/>
          </a:xfrm>
        </p:spPr>
        <p:txBody>
          <a:bodyPr>
            <a:normAutofit lnSpcReduction="10000"/>
          </a:bodyPr>
          <a:lstStyle/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атмосфере находится около 13-15 тыс. кубических км воды в виде: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СНЕГ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ТУМАН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9219" name="Picture 5" descr="D:\ЛИСА\РЕФЕРАТЫ\проэкты (презентации)\физика влажность\13073355_vetton_ru_5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6033" y="4143375"/>
            <a:ext cx="3414184" cy="2560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6" descr="D:\ЛИСА\РЕФЕРАТЫ\проэкты (презентации)\физика влажность\13122684_18882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04569" y="1643063"/>
            <a:ext cx="3644550" cy="248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7" descr="D:\ЛИСА\РЕФЕРАТЫ\проэкты (презентации)\физика влажность\5bbcd2b56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4143375"/>
            <a:ext cx="3214688" cy="246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1538</Words>
  <Application>Microsoft Office PowerPoint</Application>
  <PresentationFormat>Экран (4:3)</PresentationFormat>
  <Paragraphs>143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Поток</vt:lpstr>
      <vt:lpstr>Слайд 1</vt:lpstr>
      <vt:lpstr>      Цель урока: </vt:lpstr>
      <vt:lpstr>Слайд 3</vt:lpstr>
      <vt:lpstr>Слайд 4</vt:lpstr>
      <vt:lpstr>План урока:</vt:lpstr>
      <vt:lpstr>Слайд 6</vt:lpstr>
      <vt:lpstr>Слайд 7</vt:lpstr>
      <vt:lpstr>Слайд 8</vt:lpstr>
      <vt:lpstr>Слайд 9</vt:lpstr>
      <vt:lpstr>         Где-то сейчас на Земле засуха</vt:lpstr>
      <vt:lpstr>А где-то идут проливные дожди</vt:lpstr>
      <vt:lpstr>Слайд 12</vt:lpstr>
      <vt:lpstr>Слайд 13</vt:lpstr>
      <vt:lpstr>Слайд 14</vt:lpstr>
      <vt:lpstr>Характеристики влажности воздуха: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              Усталость</vt:lpstr>
      <vt:lpstr>Простуда</vt:lpstr>
      <vt:lpstr> Сухой воздух и глаза  </vt:lpstr>
      <vt:lpstr>Слайд 27</vt:lpstr>
      <vt:lpstr>Какая влажность является оптимальной?</vt:lpstr>
      <vt:lpstr>Слайд 29</vt:lpstr>
      <vt:lpstr>Оптимальная влажность для растений</vt:lpstr>
      <vt:lpstr>Слайд 31</vt:lpstr>
      <vt:lpstr>Сухой воздух и интерьер вашего дома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Увлажнители</vt:lpstr>
      <vt:lpstr>Слайд 41</vt:lpstr>
      <vt:lpstr>Закрепление изученного Вопросы для учащихся:</vt:lpstr>
      <vt:lpstr>Слайд 43</vt:lpstr>
      <vt:lpstr>Слайд 44</vt:lpstr>
      <vt:lpstr>Слайд 45</vt:lpstr>
      <vt:lpstr>Слайд 46</vt:lpstr>
      <vt:lpstr>Слайд 47</vt:lpstr>
      <vt:lpstr>Слайд 48</vt:lpstr>
      <vt:lpstr>Задачи :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Dance</dc:creator>
  <cp:lastModifiedBy>teacher</cp:lastModifiedBy>
  <cp:revision>100</cp:revision>
  <dcterms:modified xsi:type="dcterms:W3CDTF">2012-10-17T06:40:01Z</dcterms:modified>
</cp:coreProperties>
</file>