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81" r:id="rId2"/>
    <p:sldId id="279" r:id="rId3"/>
    <p:sldId id="282" r:id="rId4"/>
    <p:sldId id="272" r:id="rId5"/>
    <p:sldId id="261" r:id="rId6"/>
    <p:sldId id="300" r:id="rId7"/>
    <p:sldId id="303" r:id="rId8"/>
    <p:sldId id="304" r:id="rId9"/>
    <p:sldId id="301" r:id="rId10"/>
    <p:sldId id="302" r:id="rId11"/>
    <p:sldId id="273" r:id="rId12"/>
    <p:sldId id="29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D"/>
    <a:srgbClr val="CCFF99"/>
    <a:srgbClr val="FFCC00"/>
    <a:srgbClr val="A50021"/>
    <a:srgbClr val="FFCCFF"/>
    <a:srgbClr val="FFFFFF"/>
    <a:srgbClr val="990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4542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7628A-5308-4C64-8DA9-3404C1C3B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41597-5BE7-4612-A193-6C1B53C20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B19D1-D1D0-4FAB-83DF-C8FFB1D43B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67B361-4DB0-48E8-A3E9-D588D0E6A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2E4B8A-AE75-4459-87A3-A03E1BFDB4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4E2132-3537-44D5-9AF8-1204606649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820E-950D-47FC-B5DA-6328FEB9D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D04F5-654B-4E24-B7F3-8EAABD7F48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BBC74-AE6E-42E9-8FF0-075B1A2C7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E7515-DE5E-4D3E-8190-64428151E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0A716-BB51-46FB-9323-FD64BF784B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87A7-9038-4A09-BCC8-50DEEE4CD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31059-2653-4A86-9339-B21137099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816FC-2930-4779-8FFA-4B1CECD2D6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4BA1BB-6AB6-4258-A051-97CD7813A3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FIG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905000"/>
            <a:ext cx="3352800" cy="4343400"/>
          </a:xfrm>
          <a:prstGeom prst="rect">
            <a:avLst/>
          </a:prstGeom>
          <a:noFill/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65532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9477"/>
                <a:gd name="adj2" fmla="val 2778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Микроскоп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048000" y="4572000"/>
            <a:ext cx="5791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Авторы:</a:t>
            </a:r>
          </a:p>
          <a:p>
            <a:pPr algn="ctr"/>
            <a:r>
              <a:rPr lang="ru-RU"/>
              <a:t> </a:t>
            </a:r>
            <a:r>
              <a:rPr lang="ru-RU" sz="2400" b="1" i="1">
                <a:solidFill>
                  <a:srgbClr val="000099"/>
                </a:solidFill>
              </a:rPr>
              <a:t>Ходова Виктория - руководитель</a:t>
            </a:r>
          </a:p>
          <a:p>
            <a:pPr algn="ctr"/>
            <a:r>
              <a:rPr lang="ru-RU" sz="2400" b="1" i="1">
                <a:solidFill>
                  <a:srgbClr val="000099"/>
                </a:solidFill>
              </a:rPr>
              <a:t> Абрамова Татьяна - информация</a:t>
            </a:r>
          </a:p>
          <a:p>
            <a:pPr algn="ctr"/>
            <a:r>
              <a:rPr lang="ru-RU" sz="2400" b="1" i="1">
                <a:solidFill>
                  <a:srgbClr val="000099"/>
                </a:solidFill>
              </a:rPr>
              <a:t> Бибилова Альбина - лаборант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048000" y="2209800"/>
            <a:ext cx="57912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3200" b="1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66FF"/>
                </a:solidFill>
              </a:rPr>
              <a:t>рассказать об устройстве и видах микроскопов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220200" cy="68580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3" name="Picture 7" descr="microscopyorganizationbx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0"/>
            <a:ext cx="9144000" cy="807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ru-RU" sz="3400" b="1">
                <a:latin typeface="Tahoma" pitchFamily="34" charset="0"/>
              </a:rPr>
              <a:t>«Физика 11 класс», В.А. Касьянов;</a:t>
            </a:r>
          </a:p>
          <a:p>
            <a:r>
              <a:rPr lang="ru-RU" sz="3400" b="1">
                <a:latin typeface="Tahoma" pitchFamily="34" charset="0"/>
              </a:rPr>
              <a:t>«Физика 11 класс», А.А. Пинский;</a:t>
            </a:r>
          </a:p>
          <a:p>
            <a:r>
              <a:rPr lang="ru-RU" sz="3400" b="1">
                <a:latin typeface="Tahoma" pitchFamily="34" charset="0"/>
              </a:rPr>
              <a:t>Большая Советская Энциклопедия;</a:t>
            </a:r>
          </a:p>
          <a:p>
            <a:r>
              <a:rPr lang="ru-RU" sz="3400" b="1">
                <a:latin typeface="Tahoma" pitchFamily="34" charset="0"/>
              </a:rPr>
              <a:t>«Открытая физика», С.М. Козел;</a:t>
            </a:r>
          </a:p>
          <a:p>
            <a:r>
              <a:rPr lang="ru-RU" sz="3400" b="1">
                <a:latin typeface="Tahoma" pitchFamily="34" charset="0"/>
              </a:rPr>
              <a:t>Ресурсы Интернет;</a:t>
            </a:r>
          </a:p>
          <a:p>
            <a:r>
              <a:rPr lang="ru-RU" sz="3400" b="1">
                <a:latin typeface="Tahoma" pitchFamily="34" charset="0"/>
              </a:rPr>
              <a:t>«Энциклопедия «Физика», издательство Аванта+.</a:t>
            </a:r>
          </a:p>
        </p:txBody>
      </p:sp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Используемая литература: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IG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524000"/>
            <a:ext cx="5270500" cy="4202113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4572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Первые микроскопы</a:t>
            </a:r>
          </a:p>
        </p:txBody>
      </p:sp>
      <p:pic>
        <p:nvPicPr>
          <p:cNvPr id="30726" name="Picture 6" descr="ris5_1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2600" y="2514600"/>
            <a:ext cx="3362325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0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mikroskop_shem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51100" y="0"/>
            <a:ext cx="6692900" cy="6858000"/>
          </a:xfrm>
          <a:prstGeom prst="rect">
            <a:avLst/>
          </a:prstGeom>
          <a:noFill/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 rot="5400000">
            <a:off x="-2019300" y="2400300"/>
            <a:ext cx="6477000" cy="2133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Строение</a:t>
            </a:r>
          </a:p>
          <a:p>
            <a:pPr algn="ctr" fontAlgn="auto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микроскопа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3-5-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38400"/>
            <a:ext cx="9144000" cy="2719388"/>
          </a:xfrm>
          <a:prstGeom prst="rect">
            <a:avLst/>
          </a:prstGeom>
          <a:noFill/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096000" cy="1765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Микроскоп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7177" name="Picture 9" descr="29210006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02125" y="0"/>
            <a:ext cx="4841875" cy="6172200"/>
          </a:xfrm>
          <a:noFill/>
          <a:ln/>
        </p:spPr>
      </p:pic>
      <p:pic>
        <p:nvPicPr>
          <p:cNvPr id="7176" name="Picture 8" descr="b37_262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85800"/>
            <a:ext cx="453707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33400" y="0"/>
            <a:ext cx="9677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88913"/>
            <a:ext cx="9144000" cy="6600825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990600"/>
            <a:ext cx="9144000" cy="5380038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 l="30348" t="9277" r="30510" b="4735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75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Admin</cp:lastModifiedBy>
  <cp:revision>70</cp:revision>
  <dcterms:created xsi:type="dcterms:W3CDTF">2008-01-30T12:17:17Z</dcterms:created>
  <dcterms:modified xsi:type="dcterms:W3CDTF">2012-10-23T15:21:11Z</dcterms:modified>
</cp:coreProperties>
</file>