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2" r:id="rId6"/>
    <p:sldId id="267" r:id="rId7"/>
    <p:sldId id="260" r:id="rId8"/>
    <p:sldId id="261" r:id="rId9"/>
    <p:sldId id="262" r:id="rId10"/>
    <p:sldId id="264" r:id="rId11"/>
    <p:sldId id="265" r:id="rId12"/>
    <p:sldId id="263" r:id="rId13"/>
    <p:sldId id="268" r:id="rId14"/>
    <p:sldId id="269" r:id="rId15"/>
    <p:sldId id="266" r:id="rId16"/>
    <p:sldId id="270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1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4660"/>
  </p:normalViewPr>
  <p:slideViewPr>
    <p:cSldViewPr>
      <p:cViewPr varScale="1">
        <p:scale>
          <a:sx n="68" d="100"/>
          <a:sy n="68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7BC29-989D-4148-AABE-993582EB6316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5529A-E91F-43E3-9204-9CBD0B7D38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156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5529A-E91F-43E3-9204-9CBD0B7D387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8A98-90F2-4522-A81F-A1812DACECA9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81471F6-9FFC-4618-899A-AFF779FE12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typ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8A98-90F2-4522-A81F-A1812DACECA9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1F6-9FFC-4618-899A-AFF779FE12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typ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8A98-90F2-4522-A81F-A1812DACECA9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1F6-9FFC-4618-899A-AFF779FE12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typ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8A98-90F2-4522-A81F-A1812DACECA9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81471F6-9FFC-4618-899A-AFF779FE12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typ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8A98-90F2-4522-A81F-A1812DACECA9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1F6-9FFC-4618-899A-AFF779FE12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1" name="typ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8A98-90F2-4522-A81F-A1812DACECA9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1F6-9FFC-4618-899A-AFF779FE12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typ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8A98-90F2-4522-A81F-A1812DACECA9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81471F6-9FFC-4618-899A-AFF779FE12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sndAc>
      <p:stSnd>
        <p:snd r:embed="rId1" name="typ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8A98-90F2-4522-A81F-A1812DACECA9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1F6-9FFC-4618-899A-AFF779FE12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typ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8A98-90F2-4522-A81F-A1812DACECA9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1F6-9FFC-4618-899A-AFF779FE12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typ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8A98-90F2-4522-A81F-A1812DACECA9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1F6-9FFC-4618-899A-AFF779FE12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typ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8A98-90F2-4522-A81F-A1812DACECA9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71F6-9FFC-4618-899A-AFF779FE12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sndAc>
      <p:stSnd>
        <p:snd r:embed="rId1" name="typ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FF8A98-90F2-4522-A81F-A1812DACECA9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81471F6-9FFC-4618-899A-AFF779FE12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sndAc>
      <p:stSnd>
        <p:snd r:embed="rId13" name="type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271464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Динамометр. 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Измерение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сил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>
                <a:solidFill>
                  <a:srgbClr val="7030A0"/>
                </a:solidFill>
              </a:rPr>
              <a:t>динамометром.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929066"/>
            <a:ext cx="7854696" cy="18573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pic01"/>
          <p:cNvPicPr/>
          <p:nvPr/>
        </p:nvPicPr>
        <p:blipFill>
          <a:blip r:embed="rId3"/>
          <a:srcRect r="75653"/>
          <a:stretch>
            <a:fillRect/>
          </a:stretch>
        </p:blipFill>
        <p:spPr bwMode="auto">
          <a:xfrm rot="16200000">
            <a:off x="3500430" y="857232"/>
            <a:ext cx="2000264" cy="8143932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Цель работы.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Научиться градуировать шкалу динамометра с помощью жесткой пружины и получать шкалу с любой (заданной) ценой деления и с ее помощью измерять силы. </a:t>
            </a:r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Приборы и материалы.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Динамометр, шкала которого отсутствует (или закрыта бумагой), набор грузов по 102г, штатив с муфтой, лапкой и  кольцом.</a:t>
            </a:r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Ход работы.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Отметим на бумаге черточкой положение указателя при нерастянутой пружине. Эта отметка будет нулевым делением.</a:t>
            </a:r>
          </a:p>
          <a:p>
            <a:r>
              <a:rPr lang="ru-RU" dirty="0" smtClean="0"/>
              <a:t>2. Подвесим к крючку динамометра груз массой 102г. </a:t>
            </a:r>
          </a:p>
          <a:p>
            <a:pPr algn="ctr">
              <a:buNone/>
            </a:pPr>
            <a:r>
              <a:rPr lang="ru-RU" dirty="0" smtClean="0"/>
              <a:t>На груз </a:t>
            </a:r>
            <a:r>
              <a:rPr lang="en-US" b="1" dirty="0" smtClean="0"/>
              <a:t>m =</a:t>
            </a:r>
            <a:r>
              <a:rPr lang="ru-RU" b="1" dirty="0" smtClean="0"/>
              <a:t> 102г </a:t>
            </a:r>
            <a:r>
              <a:rPr lang="ru-RU" dirty="0" smtClean="0"/>
              <a:t>действует</a:t>
            </a:r>
            <a:r>
              <a:rPr lang="en-US" dirty="0" smtClean="0"/>
              <a:t> </a:t>
            </a:r>
            <a:r>
              <a:rPr lang="en-US" b="1" dirty="0" smtClean="0"/>
              <a:t>F</a:t>
            </a:r>
            <a:r>
              <a:rPr lang="ru-RU" sz="1800" b="1" dirty="0" smtClean="0"/>
              <a:t>тяж</a:t>
            </a:r>
            <a:r>
              <a:rPr lang="ru-RU" b="1" dirty="0" smtClean="0"/>
              <a:t> = 1Н. </a:t>
            </a:r>
          </a:p>
          <a:p>
            <a:pPr>
              <a:buNone/>
            </a:pPr>
            <a:r>
              <a:rPr lang="ru-RU" dirty="0" smtClean="0"/>
              <a:t>С такой же силой груз растягивает пружину динамометра.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slow">
    <p:wheel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Эта сила уравновешивается силой упругости, возникающей в пружине при ее растяжении (деформации).</a:t>
            </a:r>
          </a:p>
          <a:p>
            <a:r>
              <a:rPr lang="ru-RU" dirty="0" smtClean="0"/>
              <a:t>Затем самостоятельно подвешивайте к динамометру второй, третий грузы той же массы. Отмечая черточкой положение указателя.</a:t>
            </a:r>
          </a:p>
          <a:p>
            <a:r>
              <a:rPr lang="ru-RU" dirty="0" smtClean="0"/>
              <a:t>После того как вы отметили положения указателя динамометра, нарисуйте проградуированную шкалу в тетрадь.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trips dir="r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помощью линейки получите шкалу с ценой деления 0,1 Н (стр.15 тетради).</a:t>
            </a:r>
          </a:p>
          <a:p>
            <a:r>
              <a:rPr lang="ru-RU" dirty="0" smtClean="0"/>
              <a:t>Выполнить задания 6,7 в тетради. </a:t>
            </a:r>
          </a:p>
          <a:p>
            <a:r>
              <a:rPr lang="ru-RU" dirty="0" smtClean="0"/>
              <a:t>Измерить проградуированным динамометром вес каких-либо тел и определить их массу.</a:t>
            </a:r>
            <a:endParaRPr lang="ru-RU" dirty="0"/>
          </a:p>
        </p:txBody>
      </p:sp>
    </p:spTree>
  </p:cSld>
  <p:clrMapOvr>
    <a:masterClrMapping/>
  </p:clrMapOvr>
  <p:transition spd="slow">
    <p:strips dir="r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Вывод.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Научились градуировать шкалу динамометра и получать шкалу с любой (заданной) ценой деления и с ее помощью измерять силы.</a:t>
            </a:r>
            <a:endParaRPr lang="ru-RU" dirty="0"/>
          </a:p>
        </p:txBody>
      </p:sp>
    </p:spTree>
  </p:cSld>
  <p:clrMapOvr>
    <a:masterClrMapping/>
  </p:clrMapOvr>
  <p:transition spd="slow">
    <p:zoom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Закрепление изученного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Вспомнили какие силы существуют в природе </a:t>
            </a:r>
          </a:p>
          <a:p>
            <a:r>
              <a:rPr lang="ru-RU" dirty="0" smtClean="0"/>
              <a:t>Как они обозначаются </a:t>
            </a:r>
          </a:p>
          <a:p>
            <a:r>
              <a:rPr lang="ru-RU" dirty="0" smtClean="0"/>
              <a:t>Выполнили лабораторную работу в ходе которой научились…………..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libri"/>
              </a:rPr>
              <a:t>§28, упр.10 (1-3)</a:t>
            </a:r>
            <a:endParaRPr lang="ru-RU" dirty="0"/>
          </a:p>
        </p:txBody>
      </p:sp>
    </p:spTree>
  </p:cSld>
  <p:clrMapOvr>
    <a:masterClrMapping/>
  </p:clrMapOvr>
  <p:transition spd="slow">
    <p:circle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Цель урока: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686800" cy="3865571"/>
          </a:xfrm>
        </p:spPr>
        <p:txBody>
          <a:bodyPr/>
          <a:lstStyle/>
          <a:p>
            <a:r>
              <a:rPr lang="ru-RU" dirty="0" smtClean="0"/>
              <a:t>повторить, что такое сила, </a:t>
            </a:r>
          </a:p>
          <a:p>
            <a:r>
              <a:rPr lang="ru-RU" dirty="0" smtClean="0"/>
              <a:t>и какие силы существуют в природе, обозначение сил на чертеже;</a:t>
            </a:r>
          </a:p>
          <a:p>
            <a:r>
              <a:rPr lang="ru-RU" dirty="0" smtClean="0"/>
              <a:t>изучить устройство и работу прибора для измерения сил.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 descr="Fig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214818"/>
            <a:ext cx="3429024" cy="21431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Ход урока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686800" cy="38576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 lvl="0" algn="ctr"/>
            <a:r>
              <a:rPr lang="ru-RU" dirty="0" smtClean="0">
                <a:solidFill>
                  <a:srgbClr val="0070C0"/>
                </a:solidFill>
              </a:rPr>
              <a:t>Анализ контрольной работы.</a:t>
            </a:r>
          </a:p>
          <a:p>
            <a:pPr lvl="0" algn="ctr"/>
            <a:r>
              <a:rPr lang="ru-RU" dirty="0" smtClean="0">
                <a:solidFill>
                  <a:srgbClr val="00B050"/>
                </a:solidFill>
              </a:rPr>
              <a:t>Демонстрация динамометра: устройство и работа.</a:t>
            </a:r>
          </a:p>
          <a:p>
            <a:pPr lvl="0" algn="ctr"/>
            <a:r>
              <a:rPr lang="ru-RU" i="1" dirty="0" smtClean="0">
                <a:solidFill>
                  <a:srgbClr val="0070C0"/>
                </a:solidFill>
              </a:rPr>
              <a:t>Лабораторная работа «</a:t>
            </a:r>
            <a:r>
              <a:rPr lang="ru-RU" i="1" dirty="0" err="1" smtClean="0">
                <a:solidFill>
                  <a:srgbClr val="0070C0"/>
                </a:solidFill>
              </a:rPr>
              <a:t>Градуирование</a:t>
            </a:r>
            <a:r>
              <a:rPr lang="ru-RU" i="1" dirty="0" smtClean="0">
                <a:solidFill>
                  <a:srgbClr val="0070C0"/>
                </a:solidFill>
              </a:rPr>
              <a:t> пружины и измерение сил динамометром».</a:t>
            </a:r>
          </a:p>
          <a:p>
            <a:pPr lvl="0" algn="ctr"/>
            <a:r>
              <a:rPr lang="ru-RU" dirty="0" smtClean="0">
                <a:solidFill>
                  <a:srgbClr val="00B050"/>
                </a:solidFill>
              </a:rPr>
              <a:t>Закрепление изученного материала.</a:t>
            </a:r>
          </a:p>
          <a:p>
            <a:pPr lvl="0" algn="ctr"/>
            <a:r>
              <a:rPr lang="ru-RU" dirty="0" smtClean="0">
                <a:solidFill>
                  <a:srgbClr val="0070C0"/>
                </a:solidFill>
              </a:rPr>
              <a:t>Домашнее задание.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Анализ контрольной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37" name="Picture 1" descr="j02991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2786058"/>
            <a:ext cx="3571900" cy="37147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сила,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сила –физическая величина, является мерой взаимодействия тел. </a:t>
            </a:r>
          </a:p>
          <a:p>
            <a:r>
              <a:rPr lang="ru-RU" dirty="0" smtClean="0"/>
              <a:t>Под действием силы тело меняет свою скорость.</a:t>
            </a:r>
          </a:p>
          <a:p>
            <a:pPr lvl="0"/>
            <a:r>
              <a:rPr lang="ru-RU" dirty="0" smtClean="0"/>
              <a:t>Сила характеризуется </a:t>
            </a:r>
            <a:r>
              <a:rPr lang="ru-RU" i="1" dirty="0" smtClean="0"/>
              <a:t>числовым</a:t>
            </a:r>
            <a:r>
              <a:rPr lang="ru-RU" dirty="0" smtClean="0"/>
              <a:t> значением и </a:t>
            </a:r>
            <a:r>
              <a:rPr lang="ru-RU" i="1" dirty="0" smtClean="0"/>
              <a:t>направлением</a:t>
            </a:r>
            <a:r>
              <a:rPr lang="ru-RU" dirty="0" smtClean="0"/>
              <a:t>, следовательно –это </a:t>
            </a:r>
            <a:r>
              <a:rPr lang="ru-RU" i="1" dirty="0" smtClean="0"/>
              <a:t>векторная</a:t>
            </a:r>
            <a:r>
              <a:rPr lang="ru-RU" dirty="0" smtClean="0"/>
              <a:t> величина.</a:t>
            </a:r>
          </a:p>
        </p:txBody>
      </p:sp>
    </p:spTree>
  </p:cSld>
  <p:clrMapOvr>
    <a:masterClrMapping/>
  </p:clrMapOvr>
  <p:transition spd="slow"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Дать определение    </a:t>
            </a:r>
            <a:r>
              <a:rPr lang="en-US" sz="4000" dirty="0" smtClean="0"/>
              <a:t>F</a:t>
            </a:r>
            <a:r>
              <a:rPr lang="ru-RU" sz="1600" dirty="0" smtClean="0"/>
              <a:t>упр.      </a:t>
            </a:r>
            <a:r>
              <a:rPr lang="ru-RU" sz="3200" dirty="0" smtClean="0"/>
              <a:t>и</a:t>
            </a:r>
            <a:r>
              <a:rPr lang="ru-RU" sz="4000" dirty="0" smtClean="0"/>
              <a:t>    </a:t>
            </a:r>
            <a:r>
              <a:rPr lang="en-US" sz="4000" dirty="0" smtClean="0"/>
              <a:t>F</a:t>
            </a:r>
            <a:r>
              <a:rPr lang="ru-RU" sz="1600" dirty="0" smtClean="0"/>
              <a:t>тяж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Сила, возникающая в теле в результате его деформации и стремящаяся вернуть тело в исходное положение, называется </a:t>
            </a:r>
            <a:r>
              <a:rPr lang="ru-RU" b="1" dirty="0" smtClean="0"/>
              <a:t>силой упругости.</a:t>
            </a:r>
          </a:p>
          <a:p>
            <a:r>
              <a:rPr lang="ru-RU" dirty="0" smtClean="0"/>
              <a:t>Сила, с которой Земля притягивает к себе тело, называется силой тяжести.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r"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686800" cy="8382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solidFill>
                  <a:srgbClr val="00B050"/>
                </a:solidFill>
              </a:rPr>
              <a:t>Демонстрация динамометра</a:t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На практике часто приходится измерять силу, с которой одно тело действует на другое. Для измерения силы используется прибор, который называется динамометр (от греч. </a:t>
            </a:r>
            <a:r>
              <a:rPr lang="ru-RU" dirty="0" err="1" smtClean="0"/>
              <a:t>динамис</a:t>
            </a:r>
            <a:r>
              <a:rPr lang="ru-RU" dirty="0" smtClean="0"/>
              <a:t> – сила, </a:t>
            </a:r>
            <a:r>
              <a:rPr lang="ru-RU" dirty="0" err="1" smtClean="0"/>
              <a:t>метрео</a:t>
            </a:r>
            <a:r>
              <a:rPr lang="ru-RU" dirty="0" smtClean="0"/>
              <a:t> – измеряю).</a:t>
            </a:r>
          </a:p>
          <a:p>
            <a:r>
              <a:rPr lang="ru-RU" dirty="0" smtClean="0"/>
              <a:t>Основная часть – это стальная пружина, которой придают разную форму в зависимости от назначения прибора.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heel spokes="1"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Устройство простейшего динамометра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основывается на сравнении любой силы с силой упругости пружины.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pic01"/>
          <p:cNvPicPr/>
          <p:nvPr/>
        </p:nvPicPr>
        <p:blipFill>
          <a:blip r:embed="rId3"/>
          <a:srcRect l="1739" t="13274" r="83479" b="5310"/>
          <a:stretch>
            <a:fillRect/>
          </a:stretch>
        </p:blipFill>
        <p:spPr bwMode="auto">
          <a:xfrm rot="16200000">
            <a:off x="3786182" y="714356"/>
            <a:ext cx="1571636" cy="80010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 spd="med">
    <p:wheel spokes="8"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686800" cy="838200"/>
          </a:xfrm>
        </p:spPr>
        <p:txBody>
          <a:bodyPr>
            <a:normAutofit fontScale="90000"/>
          </a:bodyPr>
          <a:lstStyle/>
          <a:p>
            <a:pPr lvl="0"/>
            <a:r>
              <a:rPr lang="ru-RU" i="1" dirty="0" smtClean="0">
                <a:solidFill>
                  <a:srgbClr val="00B050"/>
                </a:solidFill>
              </a:rPr>
              <a:t>Лабораторная работа</a:t>
            </a:r>
            <a:r>
              <a:rPr lang="ru-RU" i="1" dirty="0" smtClean="0">
                <a:solidFill>
                  <a:srgbClr val="0070C0"/>
                </a:solidFill>
              </a:rPr>
              <a:t/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i="1" dirty="0" smtClean="0">
                <a:solidFill>
                  <a:srgbClr val="0070C0"/>
                </a:solidFill>
              </a:rPr>
              <a:t>                 «</a:t>
            </a:r>
            <a:r>
              <a:rPr lang="ru-RU" i="1" dirty="0" err="1" smtClean="0">
                <a:solidFill>
                  <a:srgbClr val="0070C0"/>
                </a:solidFill>
              </a:rPr>
              <a:t>Градуирование</a:t>
            </a:r>
            <a:r>
              <a:rPr lang="ru-RU" i="1" dirty="0" smtClean="0">
                <a:solidFill>
                  <a:srgbClr val="0070C0"/>
                </a:solidFill>
              </a:rPr>
              <a:t> пружины и измерение сил динамометром».</a:t>
            </a:r>
            <a:br>
              <a:rPr lang="ru-RU" i="1" dirty="0" smtClean="0">
                <a:solidFill>
                  <a:srgbClr val="0070C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686800" cy="4525963"/>
          </a:xfrm>
        </p:spPr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pPr algn="ctr"/>
            <a:r>
              <a:rPr lang="ru-RU" b="1" dirty="0" smtClean="0"/>
              <a:t>Цель работы.</a:t>
            </a:r>
          </a:p>
          <a:p>
            <a:pPr algn="ctr"/>
            <a:r>
              <a:rPr lang="ru-RU" b="1" dirty="0" smtClean="0"/>
              <a:t>Приборы и материалы.</a:t>
            </a:r>
          </a:p>
          <a:p>
            <a:pPr algn="ctr"/>
            <a:r>
              <a:rPr lang="ru-RU" b="1" dirty="0" smtClean="0"/>
              <a:t>Ход работы.</a:t>
            </a:r>
          </a:p>
          <a:p>
            <a:pPr algn="ctr"/>
            <a:r>
              <a:rPr lang="ru-RU" b="1" dirty="0" smtClean="0"/>
              <a:t>Вывод.</a:t>
            </a:r>
            <a:endParaRPr lang="ru-RU" b="1" dirty="0"/>
          </a:p>
        </p:txBody>
      </p:sp>
    </p:spTree>
  </p:cSld>
  <p:clrMapOvr>
    <a:masterClrMapping/>
  </p:clrMapOvr>
  <p:transition spd="med"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7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7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7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7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658</TotalTime>
  <Words>467</Words>
  <Application>Microsoft Office PowerPoint</Application>
  <PresentationFormat>Экран (4:3)</PresentationFormat>
  <Paragraphs>62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Динамометр.  Измерение сил  динамометром. </vt:lpstr>
      <vt:lpstr>Цель урока:  </vt:lpstr>
      <vt:lpstr>Ход урока </vt:lpstr>
      <vt:lpstr>1. Анализ контрольной работы</vt:lpstr>
      <vt:lpstr>что такое сила,  </vt:lpstr>
      <vt:lpstr>Дать определение    Fупр.      и    Fтяж</vt:lpstr>
      <vt:lpstr>Демонстрация динамометра </vt:lpstr>
      <vt:lpstr>Устройство простейшего динамометра</vt:lpstr>
      <vt:lpstr>Лабораторная работа                  «Градуирование пружины и измерение сил динамометром». </vt:lpstr>
      <vt:lpstr>Цель работы. </vt:lpstr>
      <vt:lpstr>Приборы и материалы. </vt:lpstr>
      <vt:lpstr>Ход работы. </vt:lpstr>
      <vt:lpstr>Презентация PowerPoint</vt:lpstr>
      <vt:lpstr>Презентация PowerPoint</vt:lpstr>
      <vt:lpstr>Вывод. </vt:lpstr>
      <vt:lpstr>Закрепление изученного материала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Динамометр.  Измерение сил динамометром.</dc:title>
  <dc:creator>Учитель</dc:creator>
  <cp:lastModifiedBy>Admin</cp:lastModifiedBy>
  <cp:revision>69</cp:revision>
  <dcterms:created xsi:type="dcterms:W3CDTF">2010-12-11T07:38:37Z</dcterms:created>
  <dcterms:modified xsi:type="dcterms:W3CDTF">2012-09-27T17:20:02Z</dcterms:modified>
</cp:coreProperties>
</file>