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9009" y="1916832"/>
            <a:ext cx="6865983" cy="263149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Такие разные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6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светофоры</a:t>
            </a:r>
            <a:endParaRPr lang="ru-RU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428875" y="146050"/>
            <a:ext cx="6072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ahoma" pitchFamily="34" charset="0"/>
              </a:rPr>
              <a:t>Светофоры малогабаритные (паркинги,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ahoma" pitchFamily="34" charset="0"/>
              </a:rPr>
              <a:t>автомойки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ahoma" pitchFamily="34" charset="0"/>
              </a:rPr>
              <a:t>)</a:t>
            </a:r>
          </a:p>
        </p:txBody>
      </p:sp>
      <p:pic>
        <p:nvPicPr>
          <p:cNvPr id="16387" name="Picture 3" descr="ws_3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844675"/>
            <a:ext cx="6121400" cy="476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uss_abs_s"/>
          <p:cNvPicPr>
            <a:picLocks noChangeAspect="1" noChangeArrowheads="1"/>
          </p:cNvPicPr>
          <p:nvPr/>
        </p:nvPicPr>
        <p:blipFill>
          <a:blip r:embed="rId3" cstate="print"/>
          <a:srcRect l="7692" t="2129" r="7692"/>
          <a:stretch>
            <a:fillRect/>
          </a:stretch>
        </p:blipFill>
        <p:spPr bwMode="auto">
          <a:xfrm>
            <a:off x="323850" y="0"/>
            <a:ext cx="15716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357313" y="152400"/>
            <a:ext cx="623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ahoma" pitchFamily="34" charset="0"/>
              </a:rPr>
              <a:t>Светофоры  для ж/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ahoma" pitchFamily="34" charset="0"/>
              </a:rPr>
              <a:t>д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ahoma" pitchFamily="34" charset="0"/>
              </a:rPr>
              <a:t> переездов</a:t>
            </a:r>
          </a:p>
        </p:txBody>
      </p:sp>
      <p:pic>
        <p:nvPicPr>
          <p:cNvPr id="17411" name="Picture 2" descr="hzd_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765175"/>
            <a:ext cx="23812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http://im6-tub.yandex.net/i?id=46649369&amp;tov=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916113"/>
            <a:ext cx="36004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3143250" y="893763"/>
            <a:ext cx="57499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ahoma" pitchFamily="34" charset="0"/>
              </a:rPr>
              <a:t>Светофоры</a:t>
            </a:r>
          </a:p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ahoma" pitchFamily="34" charset="0"/>
              </a:rPr>
              <a:t> пешеходные и транспортные</a:t>
            </a:r>
          </a:p>
        </p:txBody>
      </p:sp>
      <p:pic>
        <p:nvPicPr>
          <p:cNvPr id="18435" name="Picture 5" descr="http://im2-tub.yandex.net/i?id=6012371&amp;tov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286125"/>
            <a:ext cx="25003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7" descr="http://im0-tub.yandex.net/i?id=15215426&amp;tov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25003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 descr="http://im6-tub.yandex.net/i?id=14445338&amp;tov=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2205038"/>
            <a:ext cx="25717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5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3" y="3429000"/>
            <a:ext cx="32146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Документы\Мои рисунки\1-1%20(2)(1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3" name="Облако 2"/>
          <p:cNvSpPr/>
          <p:nvPr/>
        </p:nvSpPr>
        <p:spPr>
          <a:xfrm>
            <a:off x="4071938" y="214313"/>
            <a:ext cx="5072062" cy="16113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dirty="0">
                <a:solidFill>
                  <a:srgbClr val="FF0000"/>
                </a:solidFill>
                <a:latin typeface="Sylfaen" pitchFamily="18" charset="0"/>
              </a:rPr>
              <a:t>Памятник Светофору и постовому  в Новосибирске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user24\Мои документы\Ткачева\Бочарова\Картинки\all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66675"/>
            <a:ext cx="5473700" cy="6791325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Документы\Мои рисунки\1219259417_svetofor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5813" y="285750"/>
            <a:ext cx="7858125" cy="1373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ВИРТУАЛЬНЫЙ СВЕТОФОР </a:t>
            </a:r>
          </a:p>
          <a:p>
            <a:pPr>
              <a:spcBef>
                <a:spcPct val="20000"/>
              </a:spcBef>
              <a:defRPr/>
            </a:pPr>
            <a:r>
              <a:rPr lang="ru-RU" sz="3600" b="1" i="1" dirty="0">
                <a:solidFill>
                  <a:srgbClr val="7030A0"/>
                </a:solidFill>
                <a:cs typeface="+mn-cs"/>
              </a:rPr>
              <a:t>Китайский дизайнер </a:t>
            </a:r>
            <a:r>
              <a:rPr lang="ru-RU" sz="3600" b="1" i="1" dirty="0" err="1">
                <a:solidFill>
                  <a:srgbClr val="7030A0"/>
                </a:solidFill>
                <a:cs typeface="+mn-cs"/>
              </a:rPr>
              <a:t>Ханйонг</a:t>
            </a:r>
            <a:r>
              <a:rPr lang="ru-RU" sz="3600" b="1" i="1" dirty="0">
                <a:solidFill>
                  <a:srgbClr val="7030A0"/>
                </a:solidFill>
                <a:cs typeface="+mn-cs"/>
              </a:rPr>
              <a:t>  Ли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:\Документы\Мои рисунки\1219259459_svetofor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2012-09-15T13:54:32Z</dcterms:created>
  <dcterms:modified xsi:type="dcterms:W3CDTF">2012-09-15T13:56:05Z</dcterms:modified>
</cp:coreProperties>
</file>