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E67B9-B86A-413B-B385-3DFA6328EDB1}" type="datetimeFigureOut">
              <a:rPr lang="ru-RU"/>
              <a:pPr>
                <a:defRPr/>
              </a:pPr>
              <a:t>27.09.2012</a:t>
            </a:fld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B9CE-E78A-4998-849D-AEDCE9E7F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908720"/>
            <a:ext cx="4104456" cy="50405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400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Какой свет светофора учитывает явление </a:t>
            </a:r>
            <a:r>
              <a:rPr lang="ru-RU" sz="5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ИНЕРЦИИ?</a:t>
            </a:r>
            <a:endParaRPr lang="ru-RU" sz="5400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8313" y="4005263"/>
            <a:ext cx="1511300" cy="25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pic>
        <p:nvPicPr>
          <p:cNvPr id="15364" name="Содержимое 7" descr="http://www.stroy72.com/upload/news/849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1989138"/>
            <a:ext cx="3619500" cy="4162425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0" y="2492375"/>
            <a:ext cx="2808288" cy="266541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203575" y="2420938"/>
            <a:ext cx="2736850" cy="2808287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156325" y="2492375"/>
            <a:ext cx="2700338" cy="2736850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380288" y="6858000"/>
            <a:ext cx="1763712" cy="189071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Улыбающееся лицо 4"/>
          <p:cNvSpPr/>
          <p:nvPr/>
        </p:nvSpPr>
        <p:spPr>
          <a:xfrm>
            <a:off x="3851275" y="7173913"/>
            <a:ext cx="1214438" cy="1214437"/>
          </a:xfrm>
          <a:prstGeom prst="smileyFac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68313" y="6858000"/>
            <a:ext cx="1800225" cy="182721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44244E-6 L 0.00799 -0.5799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1845E-6 L -0.07483 -0.5705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8.09061E-7 L -0.00799 -0.553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2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лыбающееся лицо 2"/>
          <p:cNvSpPr/>
          <p:nvPr/>
        </p:nvSpPr>
        <p:spPr>
          <a:xfrm>
            <a:off x="1042988" y="3500438"/>
            <a:ext cx="2449512" cy="2592387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76825" y="1412875"/>
            <a:ext cx="38782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i="1">
                <a:solidFill>
                  <a:srgbClr val="D814BC"/>
                </a:solidFill>
              </a:rPr>
              <a:t>МОЛОДЦЫ !</a:t>
            </a:r>
          </a:p>
        </p:txBody>
      </p:sp>
      <p:pic>
        <p:nvPicPr>
          <p:cNvPr id="17412" name="Picture 3" descr="F:\СЕМИНАР ПДД\фото\SAM_02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5938" y="3244850"/>
            <a:ext cx="4818062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G:\Мy док\ИРА док\1 сентября День спорта\SAM_01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464050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Какой свет светофора учитывает явление ИНЕРЦИИ?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свет светофора учитывает явление ИНЕРЦИИ?</dc:title>
  <dc:creator>1</dc:creator>
  <cp:lastModifiedBy>1</cp:lastModifiedBy>
  <cp:revision>1</cp:revision>
  <dcterms:created xsi:type="dcterms:W3CDTF">2012-09-27T19:08:46Z</dcterms:created>
  <dcterms:modified xsi:type="dcterms:W3CDTF">2012-09-27T19:11:24Z</dcterms:modified>
</cp:coreProperties>
</file>