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0" r:id="rId10"/>
    <p:sldId id="262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2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02.02.2012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Relationship Id="rId5" Type="http://schemas.openxmlformats.org/officeDocument/2006/relationships/hyperlink" Target="../Documents/&#1058;&#1072;&#1090;&#1100;&#1103;&#1085;&#1072;/&#1085;&#1072;&#1095;&#1072;&#1083;&#1100;&#1085;&#1072;&#1103;%20&#1096;&#1082;&#1086;&#1083;&#1072;/&#1082;&#1088;&#1072;&#1077;&#1074;&#1086;&#1081;%20&#1089;&#1077;&#1084;&#1080;&#1085;&#1072;&#1088;/&#1082;&#1072;&#1088;&#1072;&#1087;&#1091;&#1079;/best-mp3.ru_masha_i_medvedi_-_lyubochka.mp3" TargetMode="External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hyperlink" Target="../Documents/&#1058;&#1072;&#1090;&#1100;&#1103;&#1085;&#1072;/&#1085;&#1072;&#1095;&#1072;&#1083;&#1100;&#1085;&#1072;&#1103;%20&#1096;&#1082;&#1086;&#1083;&#1072;/&#1082;&#1088;&#1072;&#1077;&#1074;&#1086;&#1081;%20&#1089;&#1077;&#1084;&#1080;&#1085;&#1072;&#1088;/&#1041;&#1072;&#1088;&#1090;&#1086;/Barto/barto_yavirosla.mp3" TargetMode="External"/><Relationship Id="rId4" Type="http://schemas.openxmlformats.org/officeDocument/2006/relationships/hyperlink" Target="&#1044;&#1086;&#1082;&#1091;&#1084;&#1077;&#1085;&#1090;&#1099;%20-%20&#1071;&#1088;&#1083;&#1099;&#1082;.lnk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filmiki.arjlover.net/ap/perevod.s.detskogo.avi/perevod.s.detskogo.avi.image3.j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5" Type="http://schemas.openxmlformats.org/officeDocument/2006/relationships/image" Target="http://filmiki.arjlover.net/ap/perevod.s.detskogo.avi/perevod.s.detskogo.avi.thumb3.jpg" TargetMode="Externa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filmiki.arjlover.net/ap/slon.i.verevochka.avi/slon.i.verevochka.avi.image6.j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jpeg"/><Relationship Id="rId4" Type="http://schemas.openxmlformats.org/officeDocument/2006/relationships/image" Target="http://filmiki.arjlover.net/ap/slon.i.verevochka.avi/slon.i.verevochka.avi.thumb6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../Documents/&#1058;&#1072;&#1090;&#1100;&#1103;&#1085;&#1072;/&#1085;&#1072;&#1095;&#1072;&#1083;&#1100;&#1085;&#1072;&#1103;%20&#1096;&#1082;&#1086;&#1083;&#1072;/&#1082;&#1088;&#1072;&#1077;&#1074;&#1086;&#1081;%20&#1089;&#1077;&#1084;&#1080;&#1085;&#1072;&#1088;/&#1082;&#1072;&#1088;&#1072;&#1087;&#1091;&#1079;/&#1051;&#1102;&#1073;&#1080;&#1090;&#1077;&#1083;&#1100;_&#1088;&#1099;&#1073;&#1086;&#1083;&#1086;&#1074;_&#1084;&#1080;&#1085;&#1091;&#1089;.mp3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11960" y="1196752"/>
            <a:ext cx="4680520" cy="4752528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err="1" smtClean="0">
                <a:latin typeface="Times New Roman" pitchFamily="18" charset="0"/>
                <a:cs typeface="Times New Roman" pitchFamily="18" charset="0"/>
              </a:rPr>
              <a:t>Барто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Агния Львовна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(1906 – 1981 гг.)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– писательница, поэтесса, киносценарист. </a:t>
            </a:r>
            <a:br>
              <a:rPr lang="ru-RU" sz="4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Тата\Documents\Татьяна\начальная школа\краевой семинар\Барто\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268760"/>
            <a:ext cx="3239417" cy="42906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Заголовок 3"/>
          <p:cNvSpPr txBox="1">
            <a:spLocks/>
          </p:cNvSpPr>
          <p:nvPr/>
        </p:nvSpPr>
        <p:spPr>
          <a:xfrm>
            <a:off x="1835696" y="260648"/>
            <a:ext cx="5544616" cy="64807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 smtClean="0">
                <a:solidFill>
                  <a:srgbClr val="FFCC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«Поэзия доброты»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FFCC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 descr="p8386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32656"/>
            <a:ext cx="3096344" cy="4114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28960">
            <a:off x="6062295" y="2521176"/>
            <a:ext cx="2462965" cy="31790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811014">
            <a:off x="828364" y="2386761"/>
            <a:ext cx="2632752" cy="34755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Заголовок 4">
            <a:hlinkClick r:id="rId5" action="ppaction://hlinkfile"/>
          </p:cNvPr>
          <p:cNvSpPr>
            <a:spLocks/>
          </p:cNvSpPr>
          <p:nvPr/>
        </p:nvSpPr>
        <p:spPr bwMode="auto">
          <a:xfrm>
            <a:off x="1979712" y="5805264"/>
            <a:ext cx="5832648" cy="710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физминутка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36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Любочка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11960" y="1196752"/>
            <a:ext cx="4680520" cy="4752528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err="1" smtClean="0">
                <a:latin typeface="Times New Roman" pitchFamily="18" charset="0"/>
                <a:cs typeface="Times New Roman" pitchFamily="18" charset="0"/>
              </a:rPr>
              <a:t>Барто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Агния Львовна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(1906 – 1981 гг.)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– писательница, поэтесса, киносценарист. </a:t>
            </a:r>
            <a:br>
              <a:rPr lang="ru-RU" sz="40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Тата\Documents\Татьяна\начальная школа\краевой семинар\Барто\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268760"/>
            <a:ext cx="3239417" cy="42906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Заголовок 3"/>
          <p:cNvSpPr txBox="1">
            <a:spLocks/>
          </p:cNvSpPr>
          <p:nvPr/>
        </p:nvSpPr>
        <p:spPr>
          <a:xfrm>
            <a:off x="1835696" y="260648"/>
            <a:ext cx="5544616" cy="64807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 smtClean="0">
                <a:solidFill>
                  <a:srgbClr val="FFCC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«Поэзия доброты»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FFCC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860032" y="1484784"/>
            <a:ext cx="4032448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Родилась Агния Львовна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4 февраля 1906 года в Москве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в семье ветврача. 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Начальное образование 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Агнии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Барто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получила дома.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Её образованием занимался отец.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Затем она поступила учиться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в  гимназию, а также посещала 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хореографическое училище.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Примерно тогда же были 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написаны ее первые стихи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Arial" pitchFamily="34" charset="0"/>
              </a:rPr>
              <a:t>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51" name="Picture 3" descr="bar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371600"/>
            <a:ext cx="3824288" cy="4191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Заголовок 3"/>
          <p:cNvSpPr txBox="1">
            <a:spLocks/>
          </p:cNvSpPr>
          <p:nvPr/>
        </p:nvSpPr>
        <p:spPr>
          <a:xfrm>
            <a:off x="1835696" y="260648"/>
            <a:ext cx="5544616" cy="64807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 smtClean="0">
                <a:solidFill>
                  <a:srgbClr val="FFCC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«Поэзия доброты»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FFCC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 txBox="1">
            <a:spLocks/>
          </p:cNvSpPr>
          <p:nvPr/>
        </p:nvSpPr>
        <p:spPr>
          <a:xfrm>
            <a:off x="454152" y="3810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3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shade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4" name="Picture 2" descr=" Мх.ПМСт.Игрушки.Стих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13026">
            <a:off x="6109647" y="2238731"/>
            <a:ext cx="2501312" cy="33860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7" name="Picture 5" descr=" Стрекоза.Топотушки.Идет бычок, качается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311464">
            <a:off x="860145" y="1915656"/>
            <a:ext cx="2483173" cy="35595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078" name="Rectangle 6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971600" y="5877272"/>
            <a:ext cx="7632848" cy="781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А.Барто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 стала одним из самых любимых  детских поэтов.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63688" y="260648"/>
            <a:ext cx="6768752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1936 году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вышел цикл поэтических миниатюр </a:t>
            </a:r>
          </a:p>
          <a:p>
            <a:pPr lvl="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самых маленьких</a:t>
            </a:r>
          </a:p>
          <a:p>
            <a:pPr lvl="0"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«Игрушки».</a:t>
            </a:r>
          </a:p>
        </p:txBody>
      </p:sp>
      <p:pic>
        <p:nvPicPr>
          <p:cNvPr id="1026" name="Picture 2" descr="80e903e2e7d4fce4376cd4a4ea147beb_ful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864" y="2564904"/>
            <a:ext cx="2818752" cy="31683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C:\Documents and Settings\user\Рабочий стол\барто\718f916ddd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052735"/>
            <a:ext cx="4334280" cy="417646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8197" name="Picture 5" descr="C:\Documents and Settings\user\Рабочий стол\барто\m-00035510-a-0000709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772816"/>
            <a:ext cx="3912170" cy="40237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Заголовок 3"/>
          <p:cNvSpPr txBox="1">
            <a:spLocks/>
          </p:cNvSpPr>
          <p:nvPr/>
        </p:nvSpPr>
        <p:spPr>
          <a:xfrm>
            <a:off x="3275856" y="260648"/>
            <a:ext cx="5544616" cy="64807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 smtClean="0">
                <a:solidFill>
                  <a:srgbClr val="FFCC99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«Поэзия доброты»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FFCC99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P130358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924944"/>
            <a:ext cx="4078709" cy="34760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8435" name="Picture 3" descr="Перевод с детского. Агния Барто">
            <a:hlinkClick r:id="rId3"/>
          </p:cNvPr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1187624" y="476672"/>
            <a:ext cx="3528392" cy="28222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259632" y="3501008"/>
            <a:ext cx="3456384" cy="1656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A50021"/>
                </a:solidFill>
                <a:effectLst/>
                <a:latin typeface="Monotype Corsiva" pitchFamily="66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</a:rPr>
              <a:t>Стихи в книжке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</a:rPr>
              <a:t>написаны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</a:rPr>
              <a:t>от имени 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</a:rPr>
              <a:t>детей разных стран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500ADC"/>
                </a:solidFill>
                <a:effectLst/>
                <a:latin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4008" y="836712"/>
            <a:ext cx="41764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В 1977 году вышел удивительный сборник       «Переводы с детского». </a:t>
            </a:r>
            <a:endParaRPr lang="ru-RU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 descr="41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07674">
            <a:off x="497236" y="2808233"/>
            <a:ext cx="2661425" cy="36341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275856" y="4005064"/>
            <a:ext cx="511256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400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 эти же годы работает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400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над сценариями детских 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400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кинофильмов "Подкидыш",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400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"Алеша Птицын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400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вырабатывает характер".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55776" y="1268760"/>
            <a:ext cx="34563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Aft>
                <a:spcPct val="0"/>
              </a:spcAft>
              <a:buClr>
                <a:schemeClr val="accent2"/>
              </a:buClr>
              <a:buSzPts val="2400"/>
              <a:tabLst>
                <a:tab pos="1517650" algn="l"/>
                <a:tab pos="1609725" algn="l"/>
              </a:tabLst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"Первоклассница", </a:t>
            </a:r>
          </a:p>
          <a:p>
            <a:pPr lvl="0" eaLnBrk="0" fontAlgn="base" hangingPunct="0">
              <a:spcAft>
                <a:spcPct val="0"/>
              </a:spcAft>
              <a:buClr>
                <a:schemeClr val="accent2"/>
              </a:buClr>
              <a:buSzPts val="2400"/>
              <a:tabLst>
                <a:tab pos="1517650" algn="l"/>
                <a:tab pos="1609725" algn="l"/>
              </a:tabLst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"Веселые стихи", </a:t>
            </a:r>
          </a:p>
          <a:p>
            <a:pPr lvl="0" eaLnBrk="0" fontAlgn="base" hangingPunct="0">
              <a:spcAft>
                <a:spcPct val="0"/>
              </a:spcAft>
              <a:buClr>
                <a:schemeClr val="accent2"/>
              </a:buClr>
              <a:buSzPts val="2400"/>
              <a:tabLst>
                <a:tab pos="1517650" algn="l"/>
                <a:tab pos="1609725" algn="l"/>
              </a:tabLst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"Стихи детям".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694370" y="260648"/>
            <a:ext cx="369184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-342900" algn="ctr" eaLnBrk="0" fontAlgn="base" hangingPunct="0">
              <a:spcAft>
                <a:spcPct val="0"/>
              </a:spcAft>
              <a:buClr>
                <a:schemeClr val="accent2"/>
              </a:buClr>
              <a:buSzPts val="2400"/>
            </a:pP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1940-50 выходят </a:t>
            </a:r>
          </a:p>
          <a:p>
            <a:pPr lvl="0" indent="-342900" algn="ctr" eaLnBrk="0" fontAlgn="base" hangingPunct="0">
              <a:spcAft>
                <a:spcPct val="0"/>
              </a:spcAft>
              <a:buClr>
                <a:schemeClr val="accent2"/>
              </a:buClr>
              <a:buSzPts val="2400"/>
            </a:pP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новые сборники: </a:t>
            </a:r>
          </a:p>
        </p:txBody>
      </p:sp>
      <p:pic>
        <p:nvPicPr>
          <p:cNvPr id="1026" name="Picture 2" descr="C:\Users\Тата\Documents\Татьяна\начальная школа\краевой семинар\Барто\подкидыш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32102">
            <a:off x="5907228" y="440322"/>
            <a:ext cx="2603226" cy="35114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Слон и верёвочка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1475656" y="2420888"/>
            <a:ext cx="3554796" cy="27363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483" name="Picture 3" descr=" Мои любимые стих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612620">
            <a:off x="5380833" y="2587563"/>
            <a:ext cx="3024336" cy="37088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115616" y="5445224"/>
            <a:ext cx="396044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Вышел фильм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в прокат  в 1945 году.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260648"/>
            <a:ext cx="716428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«Слон и веревочка»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основную идею для сценария этого фильма  взяли в стихотворение </a:t>
            </a:r>
            <a:r>
              <a:rPr lang="ru-RU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А.Барто</a:t>
            </a:r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«Веревочка».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733256"/>
            <a:ext cx="5184576" cy="75895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Любитель-рыболов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  <a:hlinkClick r:id="rId2" action="ppaction://hlinkfile"/>
            </a:endParaRPr>
          </a:p>
        </p:txBody>
      </p:sp>
      <p:pic>
        <p:nvPicPr>
          <p:cNvPr id="21507" name="Picture 4" descr="C:\Documents and Settings\user\Рабочий стол\барто\4951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42597">
            <a:off x="5036978" y="633463"/>
            <a:ext cx="3290212" cy="38884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1509" name="Picture 6" descr="C:\Documents and Settings\user\Рабочий стол\барто\i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870032">
            <a:off x="1224543" y="607500"/>
            <a:ext cx="3044329" cy="40916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1508" name="Picture 5" descr="C:\Documents and Settings\user\Рабочий стол\барто\i9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467483">
            <a:off x="6310042" y="3264269"/>
            <a:ext cx="2158631" cy="29433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1506" name="Picture 2" descr="C:\Documents and Settings\user\Рабочий стол\барто\3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789543">
            <a:off x="3474318" y="3124432"/>
            <a:ext cx="2010590" cy="25540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Documents and Settings\user\Рабочий стол\барто\resize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32655"/>
            <a:ext cx="3528392" cy="26763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7411" name="Picture 3" descr="C:\Documents and Settings\user\Рабочий стол\барто\resize67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4005064"/>
            <a:ext cx="3214688" cy="2438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125" name="Picture 5" descr="C:\Documents and Settings\user\Рабочий стол\барто\11-igrushk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3501008"/>
            <a:ext cx="3897114" cy="29228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Picture 7" descr="C:\Documents and Settings\user\Рабочий стол\барто\p83754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188640"/>
            <a:ext cx="2592288" cy="344887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143</TotalTime>
  <Words>183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Барто Агния Львовна  (1906 – 1981 гг.) – писательница, поэтесса, киносценарист.  </vt:lpstr>
      <vt:lpstr>Слайд 2</vt:lpstr>
      <vt:lpstr>Слайд 3</vt:lpstr>
      <vt:lpstr>Слайд 4</vt:lpstr>
      <vt:lpstr>Слайд 5</vt:lpstr>
      <vt:lpstr>Слайд 6</vt:lpstr>
      <vt:lpstr>Слайд 7</vt:lpstr>
      <vt:lpstr>Любитель-рыболов</vt:lpstr>
      <vt:lpstr>Слайд 9</vt:lpstr>
      <vt:lpstr>Слайд 10</vt:lpstr>
      <vt:lpstr>Барто Агния Львовна  (1906 – 1981 гг.) – писательница, поэтесса, киносценарист.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Агния Львовна Барто (1906 – 1981 гг) – писательница, поэтесса, киносценарист.  </dc:title>
  <dc:creator>Тата</dc:creator>
  <cp:lastModifiedBy>Тата</cp:lastModifiedBy>
  <cp:revision>17</cp:revision>
  <dcterms:created xsi:type="dcterms:W3CDTF">2012-02-02T03:23:11Z</dcterms:created>
  <dcterms:modified xsi:type="dcterms:W3CDTF">2012-02-02T11:20:02Z</dcterms:modified>
</cp:coreProperties>
</file>