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82" r:id="rId3"/>
    <p:sldId id="262" r:id="rId4"/>
    <p:sldId id="265" r:id="rId5"/>
    <p:sldId id="267" r:id="rId6"/>
    <p:sldId id="281" r:id="rId7"/>
    <p:sldId id="271" r:id="rId8"/>
    <p:sldId id="272" r:id="rId9"/>
    <p:sldId id="283" r:id="rId10"/>
    <p:sldId id="270" r:id="rId11"/>
    <p:sldId id="275" r:id="rId12"/>
    <p:sldId id="276" r:id="rId13"/>
    <p:sldId id="279" r:id="rId14"/>
    <p:sldId id="277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404AC"/>
    <a:srgbClr val="FF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59" autoAdjust="0"/>
    <p:restoredTop sz="86323" autoAdjust="0"/>
  </p:normalViewPr>
  <p:slideViewPr>
    <p:cSldViewPr>
      <p:cViewPr varScale="1">
        <p:scale>
          <a:sx n="74" d="100"/>
          <a:sy n="74" d="100"/>
        </p:scale>
        <p:origin x="-73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507288" cy="4373563"/>
          </a:xfrm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11430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ru-RU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учитель биологии МОБУ СОШ ЛГО </a:t>
            </a:r>
            <a:endParaRPr lang="ru-RU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Пантелеймоновка</a:t>
            </a:r>
            <a:r>
              <a:rPr lang="ru-RU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Яценко Галина Петровна.</a:t>
            </a:r>
          </a:p>
          <a:p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468560" y="404664"/>
            <a:ext cx="9217024" cy="4532796"/>
          </a:xfr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  <a:scene3d>
            <a:camera prst="perspectiveLeft"/>
            <a:lightRig rig="threePt" dir="t"/>
          </a:scene3d>
          <a:sp3d>
            <a:bevelT w="139700" h="139700" prst="divot"/>
          </a:sp3d>
        </p:spPr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Фотосинтез</a:t>
            </a:r>
            <a:endParaRPr lang="ru-RU" sz="3200" dirty="0">
              <a:ln>
                <a:solidFill>
                  <a:schemeClr val="accent6">
                    <a:lumMod val="50000"/>
                  </a:schemeClr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116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-468560" y="332656"/>
            <a:ext cx="9145016" cy="1224136"/>
          </a:xfr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Left"/>
            <a:lightRig rig="threePt" dir="t"/>
          </a:scene3d>
          <a:sp3d>
            <a:bevelT w="139700" h="139700" prst="divot"/>
          </a:sp3d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Фотосинтез: </a:t>
            </a:r>
            <a:r>
              <a:rPr lang="ru-RU" sz="32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темновая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фаза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77281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Темновая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фаза фотосинтеза проходит в строме хлоропласта.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2348880"/>
            <a:ext cx="55446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Накопленная энергия световой фазы используется для процессов связывания СО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этих реакциях участвуют молекулы АТФ и атомы водорода, образовавшиеся в процессе фотолиза воды и связанные с молекулами-переносчиками.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Темновая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фаза проходит в один этап: синтез углеводов.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Итоговым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уравнением химизма фотосинтеза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темновой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фазы является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6СО</a:t>
            </a:r>
            <a:r>
              <a:rPr lang="ru-RU" sz="11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 24Н  =  С</a:t>
            </a:r>
            <a:r>
              <a:rPr lang="ru-RU" sz="11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1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1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 6Н</a:t>
            </a:r>
            <a:r>
              <a:rPr lang="ru-RU" sz="11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Documents and Settings\Владелец\Рабочий стол\Фотосинтез\Ф 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883" t="75322" r="26706" b="8119"/>
          <a:stretch>
            <a:fillRect/>
          </a:stretch>
        </p:blipFill>
        <p:spPr bwMode="auto">
          <a:xfrm>
            <a:off x="5715008" y="4714884"/>
            <a:ext cx="3286148" cy="192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0926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Световая фаза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Темновая</a:t>
            </a:r>
            <a:r>
              <a:rPr lang="ru-RU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фаза</a:t>
            </a:r>
          </a:p>
          <a:p>
            <a:pPr marL="11430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Сырье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свет, вода</a:t>
            </a: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углекислый газ, атомы</a:t>
            </a:r>
          </a:p>
          <a:p>
            <a:pPr marL="11430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водорода</a:t>
            </a:r>
          </a:p>
          <a:p>
            <a:pPr marL="114300" indent="0">
              <a:buNone/>
            </a:pP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</a:t>
            </a: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Фотолиз воды.        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.Синтез углеводов.</a:t>
            </a:r>
          </a:p>
          <a:p>
            <a:pPr marL="11430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роцессов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Синтез АТФ.</a:t>
            </a:r>
          </a:p>
          <a:p>
            <a:pPr marL="11430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Крахмал.</a:t>
            </a:r>
            <a:endParaRPr lang="ru-RU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кислород, АТФ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468560" y="260648"/>
            <a:ext cx="9155360" cy="1368152"/>
          </a:xfr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  <a:scene3d>
            <a:camera prst="perspectiveLeft"/>
            <a:lightRig rig="threePt" dir="t"/>
          </a:scene3d>
          <a:sp3d>
            <a:bevelT w="139700" h="139700" prst="divot"/>
          </a:sp3d>
        </p:spPr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Фотосинтез: </a:t>
            </a:r>
            <a:r>
              <a:rPr lang="ru-RU" sz="3200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Итог.</a:t>
            </a:r>
            <a:endParaRPr lang="ru-RU" sz="3200" i="1" dirty="0">
              <a:ln>
                <a:solidFill>
                  <a:schemeClr val="accent6">
                    <a:lumMod val="50000"/>
                  </a:schemeClr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430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Процесс фотосинтеза имеет планетарное значение и справедливо считается одним из основных эволюционных ароморфозов.</a:t>
            </a:r>
          </a:p>
          <a:p>
            <a:pPr marL="11430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процесса фотосинтеза: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Осуществление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регуляции газообмена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атмосфере планеты.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Образование главного углевода для пищевых цепей –  </a:t>
            </a:r>
          </a:p>
          <a:p>
            <a:pPr marL="11430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крахмала.                        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540568" y="260648"/>
            <a:ext cx="9227368" cy="1368152"/>
          </a:xfr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  <a:scene3d>
            <a:camera prst="perspectiveLeft"/>
            <a:lightRig rig="threePt" dir="t"/>
          </a:scene3d>
          <a:sp3d>
            <a:bevelT w="139700" h="139700" prst="divot"/>
          </a:sp3d>
        </p:spPr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Фотосинтез: </a:t>
            </a:r>
            <a:r>
              <a:rPr lang="ru-RU" sz="3200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значение.</a:t>
            </a:r>
            <a:endParaRPr lang="ru-RU" sz="3200" i="1" dirty="0">
              <a:ln>
                <a:solidFill>
                  <a:schemeClr val="accent6">
                    <a:lumMod val="50000"/>
                  </a:schemeClr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Documents and Settings\Владелец\Рабочий стол\Фотосинтез\Ф 7.jpg"/>
          <p:cNvPicPr>
            <a:picLocks noChangeAspect="1" noChangeArrowheads="1"/>
          </p:cNvPicPr>
          <p:nvPr/>
        </p:nvPicPr>
        <p:blipFill>
          <a:blip r:embed="rId2"/>
          <a:srcRect l="58881" r="374" b="45454"/>
          <a:stretch>
            <a:fillRect/>
          </a:stretch>
        </p:blipFill>
        <p:spPr bwMode="auto">
          <a:xfrm>
            <a:off x="6215074" y="4714884"/>
            <a:ext cx="2786082" cy="192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4004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4614866" cy="4916760"/>
          </a:xfrm>
        </p:spPr>
        <p:txBody>
          <a:bodyPr>
            <a:normAutofit/>
          </a:bodyPr>
          <a:lstStyle/>
          <a:p>
            <a:pPr marL="114300" indent="0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бактерии, лишенные хлорофилла, синтезируют органические вещества используя энергию химической реакции неорганических веществ.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группе </a:t>
            </a:r>
            <a:r>
              <a:rPr lang="ru-RU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хемотрофов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относятся нитрифицирующие бактерии.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Хемосинтезирующие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бактерии играют важную роль в круговороте веществ в природе.</a:t>
            </a:r>
          </a:p>
          <a:p>
            <a:pPr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468560" y="332656"/>
            <a:ext cx="9145016" cy="1296144"/>
          </a:xfr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  <a:scene3d>
            <a:camera prst="perspectiveLeft"/>
            <a:lightRig rig="threePt" dir="t"/>
          </a:scene3d>
          <a:sp3d>
            <a:bevelT w="139700" h="139700" prst="divot"/>
          </a:sp3d>
        </p:spPr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Фотосинтез.  Хемосинтез</a:t>
            </a:r>
            <a:endParaRPr lang="ru-RU" sz="3200" i="1" dirty="0">
              <a:ln>
                <a:solidFill>
                  <a:schemeClr val="accent6">
                    <a:lumMod val="50000"/>
                  </a:schemeClr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86380" y="1844824"/>
            <a:ext cx="3606100" cy="267765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Преобразование энергии химических реакций в химическую энергию синтезируемых органических соединений называется – 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хемосинтезом.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Documents and Settings\Владелец\Рабочий стол\ф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714884"/>
            <a:ext cx="3429024" cy="2000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8000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16760"/>
          </a:xfrm>
        </p:spPr>
        <p:txBody>
          <a:bodyPr>
            <a:normAutofit/>
          </a:bodyPr>
          <a:lstStyle/>
          <a:p>
            <a:pPr marL="114300" indent="0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пишите известные вам типы питания организмов.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Какие организмы называются автотрофами? На какие группы делятся автотрофные организмы?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Почему в результате фотосинтеза у зеленых растений в атмосферу выделяется свободный кислород?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Что такое хемосинтез?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Какие организмы называются гетеротрофными? 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Приведите примеры.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ru-RU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составления данного задания использован учебник 9 класс  «Биология. Общие закономерности». </a:t>
            </a:r>
            <a:r>
              <a:rPr lang="ru-RU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вторы: С.Г. Мамонтов, В.Б</a:t>
            </a:r>
            <a:r>
              <a:rPr lang="ru-RU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Захаров</a:t>
            </a:r>
            <a:r>
              <a:rPr lang="ru-RU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И.Б. Агафонова, Н.И. Сонин, Москва, Дрофа – 2010 год. ( с. 121).</a:t>
            </a:r>
          </a:p>
          <a:p>
            <a:pPr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468560" y="260648"/>
            <a:ext cx="9155360" cy="1296144"/>
          </a:xfr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  <a:scene3d>
            <a:camera prst="perspectiveLeft"/>
            <a:lightRig rig="threePt" dir="t"/>
          </a:scene3d>
          <a:sp3d>
            <a:bevelT w="139700" h="139700" prst="divot"/>
          </a:sp3d>
        </p:spPr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Фотосинтез</a:t>
            </a:r>
            <a:r>
              <a:rPr lang="ru-RU" sz="2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 Задания для учащихся 9-го класса</a:t>
            </a:r>
            <a:r>
              <a:rPr lang="ru-RU" sz="2400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i="1" dirty="0">
              <a:ln>
                <a:solidFill>
                  <a:schemeClr val="accent6">
                    <a:lumMod val="50000"/>
                  </a:schemeClr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920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16760"/>
          </a:xfrm>
        </p:spPr>
        <p:txBody>
          <a:bodyPr>
            <a:normAutofit/>
          </a:bodyPr>
          <a:lstStyle/>
          <a:p>
            <a:pPr marL="114300" indent="0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468560" y="260648"/>
            <a:ext cx="9145016" cy="1255451"/>
          </a:xfr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  <a:scene3d>
            <a:camera prst="perspectiveLeft"/>
            <a:lightRig rig="threePt" dir="t"/>
          </a:scene3d>
          <a:sp3d>
            <a:bevelT w="139700" h="139700" prst="divot"/>
          </a:sp3d>
        </p:spPr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Фотосинтез</a:t>
            </a:r>
            <a:r>
              <a:rPr lang="ru-RU" sz="2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 Задания для учащихся 11-го класса</a:t>
            </a:r>
            <a:r>
              <a:rPr lang="ru-RU" sz="2400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i="1" dirty="0">
              <a:ln>
                <a:solidFill>
                  <a:schemeClr val="accent6">
                    <a:lumMod val="50000"/>
                  </a:schemeClr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772816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просмотрите слайд-презентацию.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 Составьте краткий конспект слайд-презентации.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слайд-презентацию составьте  итоговое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уравнение фотосинтеза.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 Ответьте на предложенные вопросы: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называется фотолизом воды? К какай фазе относится это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процесс?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Почему фотосинтез относят к пластическому обмену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составления данного задания использован учебник </a:t>
            </a:r>
            <a:r>
              <a:rPr lang="ru-RU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  </a:t>
            </a:r>
            <a:r>
              <a:rPr lang="ru-RU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«Общая биология». </a:t>
            </a:r>
            <a:r>
              <a:rPr lang="ru-RU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 В.Б. Захаров</a:t>
            </a:r>
            <a:r>
              <a:rPr lang="ru-RU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С.Г</a:t>
            </a:r>
            <a:r>
              <a:rPr lang="ru-RU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Мамонтов, </a:t>
            </a:r>
            <a:r>
              <a:rPr lang="ru-RU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</a:t>
            </a:r>
            <a:r>
              <a:rPr lang="ru-RU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Сонин, Москва, Дрофа – </a:t>
            </a:r>
            <a:r>
              <a:rPr lang="ru-RU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2011 </a:t>
            </a:r>
            <a:r>
              <a:rPr lang="ru-RU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год. </a:t>
            </a:r>
            <a:r>
              <a:rPr lang="ru-RU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148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– презентация предназначена для использования на уроках общей биологии в 9-10 классах общеобразовательной школы.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ЦОР может использоваться как: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(вступительная часть)  к уроку «Фотосинтез». 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уроке обобщения темы «Обмен веществ и преобразование энергии»  в 9-м или в 10 классах.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Для подготовки к сдачи ЕГЭ по предмету «Биология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ctr"/>
            <a:r>
              <a:rPr lang="ru-RU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художественного оформления презентации использовались рисунки УМК  Н.И.Сонина.</a:t>
            </a:r>
            <a:endParaRPr lang="ru-RU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468560" y="332656"/>
            <a:ext cx="9145016" cy="1296144"/>
          </a:xfr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  <a:scene3d>
            <a:camera prst="perspectiveLeft"/>
            <a:lightRig rig="threePt" dir="t"/>
          </a:scene3d>
          <a:sp3d>
            <a:bevelT w="139700" h="139700" prst="divot"/>
          </a:sp3d>
        </p:spPr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Фотосинтез</a:t>
            </a:r>
            <a:endParaRPr lang="ru-RU" sz="3200" dirty="0">
              <a:ln>
                <a:solidFill>
                  <a:schemeClr val="accent6">
                    <a:lumMod val="50000"/>
                  </a:schemeClr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902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-324544" y="260648"/>
            <a:ext cx="8784976" cy="1183443"/>
          </a:xfr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  <a:scene3d>
            <a:camera prst="perspectiveLeft"/>
            <a:lightRig rig="threePt" dir="t"/>
          </a:scene3d>
          <a:sp3d>
            <a:bevelT w="139700" h="139700" prst="divot"/>
          </a:sp3d>
        </p:spPr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Фотосинтез</a:t>
            </a:r>
            <a:endParaRPr lang="ru-RU" sz="3200" dirty="0">
              <a:ln>
                <a:solidFill>
                  <a:schemeClr val="accent6">
                    <a:lumMod val="50000"/>
                  </a:schemeClr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питания организмы получают химические вещества, которые далее используют для процессов жизнедеятельности.</a:t>
            </a: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По способу питания организмы делятся на две группы: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411760" y="3212976"/>
            <a:ext cx="216024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572000" y="3212976"/>
            <a:ext cx="2448272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785786" y="4214818"/>
            <a:ext cx="2160240" cy="9805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75856" y="4221088"/>
            <a:ext cx="5337492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47359" y="4480519"/>
            <a:ext cx="2428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Автотрофы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4509120"/>
            <a:ext cx="5040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Гетеротрофы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организмы, не способные сами синтезировать органические вещества из неорганических, нуждаются в поступлении их из окружающей среды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401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Автотрофы</a:t>
            </a:r>
            <a:r>
              <a:rPr lang="ru-RU" sz="2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– организмы, способные сами синтезировать необходимые им органические вещества, получая из окружающей среды углерод в виде углекислого газа, воду и минеральные соли.</a:t>
            </a:r>
          </a:p>
          <a:p>
            <a:r>
              <a:rPr lang="ru-RU" sz="2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К автотрофным организмам относятся некоторые бактерии и все современные зеленые растения.</a:t>
            </a:r>
          </a:p>
          <a:p>
            <a:r>
              <a:rPr lang="ru-RU" sz="2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источника </a:t>
            </a:r>
            <a:r>
              <a:rPr lang="ru-RU" sz="24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энергии, </a:t>
            </a:r>
            <a:r>
              <a:rPr lang="ru-RU" sz="2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используемого для синтеза органических соединений, автотрофы делятся на две группы:</a:t>
            </a:r>
          </a:p>
          <a:p>
            <a:pPr marL="0" indent="0">
              <a:buNone/>
            </a:pPr>
            <a:r>
              <a:rPr lang="ru-RU" sz="24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00FF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Фототрофы</a:t>
            </a:r>
            <a:r>
              <a:rPr lang="ru-RU" sz="2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00FF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</a:t>
            </a:r>
            <a:r>
              <a:rPr lang="ru-RU" sz="24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00FF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Хемотрофы</a:t>
            </a:r>
            <a:endParaRPr lang="ru-RU" sz="2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00FF"/>
              </a:solidFill>
              <a:effectLst>
                <a:reflection blurRad="6350" stA="60000" endA="900" endPos="60000" dist="2999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540568" y="260648"/>
            <a:ext cx="9145016" cy="1296144"/>
          </a:xfr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  <a:scene3d>
            <a:camera prst="perspectiveLeft"/>
            <a:lightRig rig="threePt" dir="t"/>
          </a:scene3d>
          <a:sp3d>
            <a:bevelT w="139700" h="139700" prst="divot"/>
          </a:sp3d>
        </p:spPr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Фотосинтез</a:t>
            </a:r>
            <a:endParaRPr lang="ru-RU" sz="3200" dirty="0">
              <a:ln>
                <a:solidFill>
                  <a:schemeClr val="accent6">
                    <a:lumMod val="50000"/>
                  </a:schemeClr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202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8660" y="285728"/>
            <a:ext cx="8928992" cy="1285884"/>
          </a:xfr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Left"/>
            <a:lightRig rig="threePt" dir="t"/>
          </a:scene3d>
          <a:sp3d>
            <a:bevelT w="139700" h="139700" prst="divot"/>
          </a:sp3d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Фотосинтез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214554"/>
            <a:ext cx="3104894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Фотосинтез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преобразование световой энергии в энергию химических связей.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5429264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Фотосинтез проходит в две фазы: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1фаза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фаза –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темновая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8224" y="2132856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1.Фаза световая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3645024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2.Фаза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темновая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Documents and Settings\Владелец\Рабочий стол\Фотосинтез\ф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082" t="12196" r="6948" b="60036"/>
          <a:stretch>
            <a:fillRect/>
          </a:stretch>
        </p:blipFill>
        <p:spPr bwMode="auto">
          <a:xfrm>
            <a:off x="3500430" y="1785926"/>
            <a:ext cx="5357850" cy="3714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9918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468560" y="260648"/>
            <a:ext cx="9227368" cy="1331167"/>
          </a:xfr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  <a:scene3d>
            <a:camera prst="perspectiveLeft"/>
            <a:lightRig rig="threePt" dir="t"/>
          </a:scene3d>
          <a:sp3d>
            <a:bevelT w="139700" h="139700" prst="divot"/>
          </a:sp3d>
        </p:spPr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Фотосинтез</a:t>
            </a:r>
            <a:r>
              <a:rPr lang="ru-RU" sz="3200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i="1" dirty="0">
              <a:ln>
                <a:solidFill>
                  <a:schemeClr val="accent6">
                    <a:lumMod val="50000"/>
                  </a:schemeClr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1772816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5877272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 механизм каждой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фазы фотосинтеза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Documents and Settings\Владелец\Рабочий стол\ф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024" t="11736" r="14011" b="45614"/>
          <a:stretch>
            <a:fillRect/>
          </a:stretch>
        </p:blipFill>
        <p:spPr bwMode="auto">
          <a:xfrm>
            <a:off x="3929058" y="1785926"/>
            <a:ext cx="5000660" cy="378621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143372" y="2500306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9454" y="2428868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29256" y="235743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6248" y="5143512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72462" y="4929198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282" y="2143116"/>
            <a:ext cx="36433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1.Поток световой энергии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Углекислый газ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Вода с растворенными в ней минералами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4.Молекулярный кислород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5.Углевод крахмал.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209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-540568" y="260648"/>
            <a:ext cx="9073008" cy="1296144"/>
          </a:xfr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  <a:scene3d>
            <a:camera prst="perspectiveLeft"/>
            <a:lightRig rig="threePt" dir="t"/>
          </a:scene3d>
          <a:sp3d>
            <a:bevelT w="139700" h="139700" prst="divot"/>
          </a:sp3d>
        </p:spPr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Фотосинтез: </a:t>
            </a:r>
            <a:r>
              <a:rPr lang="ru-RU" sz="3200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световая фаза</a:t>
            </a:r>
            <a:endParaRPr lang="ru-RU" sz="3200" i="1" dirty="0">
              <a:ln>
                <a:solidFill>
                  <a:schemeClr val="accent6">
                    <a:lumMod val="50000"/>
                  </a:schemeClr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700808"/>
            <a:ext cx="44644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Световая фаза фотосинтеза проходит в гранах хлоропласта. Кванты света взаимодействуют с молекулами хлорофилла, которые переходят в «возбужденное» состояние. Избыточная энергия молекул преобразуется в теплоту. Другая часть энергии передается ионам водорода, которые образуются при диссоциации воды. Атомы водорода непрочно соединяются с органическими молекулами.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Documents and Settings\Владелец\Рабочий стол\ф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615" t="5232" b="21526"/>
          <a:stretch>
            <a:fillRect/>
          </a:stretch>
        </p:blipFill>
        <p:spPr bwMode="auto">
          <a:xfrm>
            <a:off x="5000628" y="2357430"/>
            <a:ext cx="3929090" cy="307183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572132" y="5643578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Хлоропласт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081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-540568" y="188640"/>
            <a:ext cx="9145016" cy="1311534"/>
          </a:xfr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  <a:scene3d>
            <a:camera prst="perspectiveLeft"/>
            <a:lightRig rig="threePt" dir="t"/>
          </a:scene3d>
          <a:sp3d>
            <a:bevelT w="139700" h="139700" prst="divot"/>
          </a:sp3d>
        </p:spPr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Фотосинтез: </a:t>
            </a:r>
            <a:r>
              <a:rPr lang="ru-RU" sz="3200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световая фаза.</a:t>
            </a:r>
            <a:endParaRPr lang="ru-RU" sz="3200" i="1" dirty="0">
              <a:ln>
                <a:solidFill>
                  <a:schemeClr val="accent6">
                    <a:lumMod val="50000"/>
                  </a:schemeClr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700808"/>
            <a:ext cx="41764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Ионы гидроксида ОН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отдают свои электроны и превращаются в свободные радикалы ОН. Радикалы ОН взаимодействуют друг с другом с образованием воды и молекулярного кислорода.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Источником молекулярного кислорода ,в процессе фотосинтеза, является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фотолиз – разложение воды под влиянием компонентов   света.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714488"/>
            <a:ext cx="4143404" cy="4714907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C:\Documents and Settings\Владелец\Рабочий стол\Фотосинтез\Ф 7.jpg"/>
          <p:cNvPicPr>
            <a:picLocks noChangeAspect="1" noChangeArrowheads="1"/>
          </p:cNvPicPr>
          <p:nvPr/>
        </p:nvPicPr>
        <p:blipFill>
          <a:blip r:embed="rId2"/>
          <a:srcRect l="58881" r="374" b="45454"/>
          <a:stretch>
            <a:fillRect/>
          </a:stretch>
        </p:blipFill>
        <p:spPr bwMode="auto">
          <a:xfrm>
            <a:off x="5143504" y="2143116"/>
            <a:ext cx="3571900" cy="4357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4725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71536" y="285728"/>
            <a:ext cx="9258336" cy="1285884"/>
          </a:xfrm>
          <a:solidFill>
            <a:srgbClr val="00B050"/>
          </a:solidFill>
          <a:ln>
            <a:solidFill>
              <a:schemeClr val="accent5">
                <a:lumMod val="50000"/>
              </a:schemeClr>
            </a:solidFill>
          </a:ln>
          <a:scene3d>
            <a:camera prst="perspectiveLef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sz="3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Фотосинтез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Кроме фотолиза воды, энергия света используется для синтеза АТФ из АДФ и фосфата без участия кислорода. В хлоропластах образуется в 30 раз больше АТФ, чем в митохондриях тех же растений с участием кислорода.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Таким образом, световая фаза идет в два этапа: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Расщепление воды под действием света.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Синтез АТФ.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Итоговым уравнением химизма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фотосинтеза световой фазы является:</a:t>
            </a:r>
          </a:p>
          <a:p>
            <a:pPr algn="ctr"/>
            <a:r>
              <a:rPr lang="ru-RU" dirty="0" smtClean="0">
                <a:solidFill>
                  <a:srgbClr val="0404AC"/>
                </a:solidFill>
                <a:latin typeface="Times New Roman" pitchFamily="18" charset="0"/>
                <a:cs typeface="Times New Roman" pitchFamily="18" charset="0"/>
              </a:rPr>
              <a:t>4ОН  =  О</a:t>
            </a:r>
            <a:r>
              <a:rPr lang="ru-RU" sz="1100" dirty="0" smtClean="0">
                <a:solidFill>
                  <a:srgbClr val="040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solidFill>
                  <a:srgbClr val="0404AC"/>
                </a:solidFill>
                <a:latin typeface="Times New Roman" pitchFamily="18" charset="0"/>
                <a:cs typeface="Times New Roman" pitchFamily="18" charset="0"/>
              </a:rPr>
              <a:t>  +  2Н</a:t>
            </a:r>
            <a:r>
              <a:rPr lang="ru-RU" sz="1100" dirty="0" smtClean="0">
                <a:solidFill>
                  <a:srgbClr val="040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solidFill>
                  <a:srgbClr val="0404A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dirty="0">
              <a:solidFill>
                <a:srgbClr val="0404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541</TotalTime>
  <Words>859</Words>
  <Application>Microsoft Office PowerPoint</Application>
  <PresentationFormat>Экран (4:3)</PresentationFormat>
  <Paragraphs>115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Аптека</vt:lpstr>
      <vt:lpstr>Фотосинтез</vt:lpstr>
      <vt:lpstr>Фотосинтез</vt:lpstr>
      <vt:lpstr>Фотосинтез</vt:lpstr>
      <vt:lpstr>Фотосинтез</vt:lpstr>
      <vt:lpstr>Фотосинтез</vt:lpstr>
      <vt:lpstr>Фотосинтез.</vt:lpstr>
      <vt:lpstr>Фотосинтез: световая фаза</vt:lpstr>
      <vt:lpstr>Фотосинтез: световая фаза.</vt:lpstr>
      <vt:lpstr>Фотосинтез</vt:lpstr>
      <vt:lpstr>Фотосинтез: темновая фаза.</vt:lpstr>
      <vt:lpstr>Фотосинтез: Итог.</vt:lpstr>
      <vt:lpstr>Фотосинтез:  значение.</vt:lpstr>
      <vt:lpstr>Фотосинтез.  Хемосинтез</vt:lpstr>
      <vt:lpstr>Фотосинтез. Задания для учащихся 9-го класса.</vt:lpstr>
      <vt:lpstr>Фотосинтез. Задания для учащихся 11-го класса.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</dc:creator>
  <cp:lastModifiedBy>Владелец</cp:lastModifiedBy>
  <cp:revision>55</cp:revision>
  <dcterms:created xsi:type="dcterms:W3CDTF">2014-12-05T11:51:46Z</dcterms:created>
  <dcterms:modified xsi:type="dcterms:W3CDTF">2014-12-08T03:52:40Z</dcterms:modified>
</cp:coreProperties>
</file>