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38FB-E492-4574-8486-3F905D80119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83BE1-4390-4B15-B99F-11526E355B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04864"/>
            <a:ext cx="77107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</a:rPr>
              <a:t>Подборка материалов </a:t>
            </a: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</a:rPr>
              <a:t>по сутажной вышивке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050" y="4143856"/>
            <a:ext cx="9144000" cy="2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20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096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1247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Мастер-класс  Елены Крат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6288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2400" dirty="0" smtClean="0"/>
              <a:t>Украшения в технике сутаж своими руками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52" b="21251"/>
          <a:stretch>
            <a:fillRect/>
          </a:stretch>
        </p:blipFill>
        <p:spPr bwMode="auto">
          <a:xfrm>
            <a:off x="611560" y="692696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000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3000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495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05456" cy="39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3704" r="12854"/>
          <a:stretch>
            <a:fillRect/>
          </a:stretch>
        </p:blipFill>
        <p:spPr bwMode="auto">
          <a:xfrm>
            <a:off x="4283968" y="1196752"/>
            <a:ext cx="45697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686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1</cp:revision>
  <dcterms:created xsi:type="dcterms:W3CDTF">2014-04-22T15:05:28Z</dcterms:created>
  <dcterms:modified xsi:type="dcterms:W3CDTF">2014-04-22T15:07:35Z</dcterms:modified>
</cp:coreProperties>
</file>