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4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21763-DBB8-491B-A1DA-58ABB43F9107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1063-6900-4031-B7DC-570F9FBFD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1C945-8B4F-4B43-94A7-2D0F57787F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A70DD59-56CB-4C07-8B43-51E207075D2A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EF27FB-62D4-4DDB-A55D-92E37FCEA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4;&#1082;&#1089;&#1072;&#1085;&#1072;\&#1056;&#1072;&#1073;&#1086;&#1095;&#1080;&#1081;%20&#1089;&#1090;&#1086;&#1083;\Detskie_pesni_-_Do_chego_doshel_progress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http://crydee.sai.msu.ru/Universe_and_us/4num/images/Archimed.jp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http://hronos.km.ru/img/lica/nyuton_isaak.jp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tskie_pesni_-_Do_chego_doshel_progres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29563" y="5643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AG00434_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404813"/>
            <a:ext cx="20891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AG00435_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2138" y="549275"/>
            <a:ext cx="20891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AG00436_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025" y="260350"/>
            <a:ext cx="26654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j0189252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19700" y="692150"/>
            <a:ext cx="1584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j0189254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625" y="464343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j0288851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59563" y="4868863"/>
            <a:ext cx="208756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J0076204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76600" y="4941888"/>
            <a:ext cx="22320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 rot="-278348">
            <a:off x="754063" y="2041525"/>
            <a:ext cx="7993062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ФИЗИЧЕСКИЙ КАЛЕЙДОСКОП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5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№ 4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«Загони в сарай овец»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овца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39552" y="1628800"/>
            <a:ext cx="1152128" cy="1152128"/>
          </a:xfrm>
        </p:spPr>
      </p:pic>
      <p:pic>
        <p:nvPicPr>
          <p:cNvPr id="9" name="Рисунок 8" descr="овц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03848" y="1628800"/>
            <a:ext cx="1152128" cy="1152128"/>
          </a:xfrm>
          <a:prstGeom prst="rect">
            <a:avLst/>
          </a:prstGeom>
        </p:spPr>
      </p:pic>
      <p:pic>
        <p:nvPicPr>
          <p:cNvPr id="10" name="Рисунок 9" descr="овц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35696" y="1628800"/>
            <a:ext cx="1152128" cy="1152128"/>
          </a:xfrm>
          <a:prstGeom prst="rect">
            <a:avLst/>
          </a:prstGeom>
        </p:spPr>
      </p:pic>
      <p:pic>
        <p:nvPicPr>
          <p:cNvPr id="11" name="Рисунок 10" descr="овц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4008" y="1628800"/>
            <a:ext cx="1152128" cy="1152128"/>
          </a:xfrm>
          <a:prstGeom prst="rect">
            <a:avLst/>
          </a:prstGeom>
        </p:spPr>
      </p:pic>
      <p:pic>
        <p:nvPicPr>
          <p:cNvPr id="12" name="Рисунок 11" descr="овца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12160" y="1628800"/>
            <a:ext cx="1152128" cy="1152128"/>
          </a:xfrm>
          <a:prstGeom prst="rect">
            <a:avLst/>
          </a:prstGeom>
        </p:spPr>
      </p:pic>
      <p:pic>
        <p:nvPicPr>
          <p:cNvPr id="13" name="Рисунок 12" descr="овца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08304" y="1628800"/>
            <a:ext cx="1152128" cy="1152128"/>
          </a:xfrm>
          <a:prstGeom prst="rect">
            <a:avLst/>
          </a:prstGeom>
        </p:spPr>
      </p:pic>
      <p:pic>
        <p:nvPicPr>
          <p:cNvPr id="14" name="Рисунок 13" descr="i (1)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79512" y="3284984"/>
            <a:ext cx="1152128" cy="1152128"/>
          </a:xfrm>
          <a:prstGeom prst="rect">
            <a:avLst/>
          </a:prstGeom>
        </p:spPr>
      </p:pic>
      <p:pic>
        <p:nvPicPr>
          <p:cNvPr id="15" name="Рисунок 14" descr="овца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547664" y="3284984"/>
            <a:ext cx="1152128" cy="1152128"/>
          </a:xfrm>
          <a:prstGeom prst="rect">
            <a:avLst/>
          </a:prstGeom>
        </p:spPr>
      </p:pic>
      <p:pic>
        <p:nvPicPr>
          <p:cNvPr id="16" name="Рисунок 15" descr="Копия i (1)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915816" y="3284984"/>
            <a:ext cx="1152128" cy="1152128"/>
          </a:xfrm>
          <a:prstGeom prst="rect">
            <a:avLst/>
          </a:prstGeom>
        </p:spPr>
      </p:pic>
      <p:pic>
        <p:nvPicPr>
          <p:cNvPr id="17" name="Рисунок 16" descr="i (1)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355976" y="3284984"/>
            <a:ext cx="1152128" cy="1152128"/>
          </a:xfrm>
          <a:prstGeom prst="rect">
            <a:avLst/>
          </a:prstGeom>
        </p:spPr>
      </p:pic>
      <p:pic>
        <p:nvPicPr>
          <p:cNvPr id="18" name="Рисунок 17" descr="Копия i (1)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5724128" y="3284984"/>
            <a:ext cx="1152128" cy="1152128"/>
          </a:xfrm>
          <a:prstGeom prst="rect">
            <a:avLst/>
          </a:prstGeom>
        </p:spPr>
      </p:pic>
      <p:pic>
        <p:nvPicPr>
          <p:cNvPr id="19" name="Рисунок 18" descr="Копия i (1)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092280" y="3284984"/>
            <a:ext cx="1152128" cy="1152128"/>
          </a:xfrm>
          <a:prstGeom prst="rect">
            <a:avLst/>
          </a:prstGeom>
        </p:spPr>
      </p:pic>
      <p:pic>
        <p:nvPicPr>
          <p:cNvPr id="20" name="Рисунок 19" descr="i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51520" y="4725144"/>
            <a:ext cx="1152525" cy="1428750"/>
          </a:xfrm>
          <a:prstGeom prst="rect">
            <a:avLst/>
          </a:prstGeom>
        </p:spPr>
      </p:pic>
      <p:pic>
        <p:nvPicPr>
          <p:cNvPr id="21" name="Рисунок 20" descr="Копия i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691680" y="4725144"/>
            <a:ext cx="1152525" cy="1428750"/>
          </a:xfrm>
          <a:prstGeom prst="rect">
            <a:avLst/>
          </a:prstGeom>
        </p:spPr>
      </p:pic>
      <p:pic>
        <p:nvPicPr>
          <p:cNvPr id="22" name="Рисунок 21" descr="Копия (2) i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3059832" y="4725144"/>
            <a:ext cx="1152525" cy="1428750"/>
          </a:xfrm>
          <a:prstGeom prst="rect">
            <a:avLst/>
          </a:prstGeom>
        </p:spPr>
      </p:pic>
      <p:pic>
        <p:nvPicPr>
          <p:cNvPr id="23" name="Рисунок 22" descr="Копия i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4499992" y="4653136"/>
            <a:ext cx="1152525" cy="1428750"/>
          </a:xfrm>
          <a:prstGeom prst="rect">
            <a:avLst/>
          </a:prstGeom>
        </p:spPr>
      </p:pic>
      <p:pic>
        <p:nvPicPr>
          <p:cNvPr id="24" name="Рисунок 23" descr="i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5868144" y="4653136"/>
            <a:ext cx="1152525" cy="1428750"/>
          </a:xfrm>
          <a:prstGeom prst="rect">
            <a:avLst/>
          </a:prstGeom>
        </p:spPr>
      </p:pic>
      <p:pic>
        <p:nvPicPr>
          <p:cNvPr id="25" name="Рисунок 24" descr="i (1).jp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4898011" y="3140968"/>
            <a:ext cx="4245989" cy="41044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114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556792"/>
            <a:ext cx="1787724" cy="2517421"/>
          </a:xfrm>
          <a:prstGeom prst="rect">
            <a:avLst/>
          </a:prstGeom>
        </p:spPr>
      </p:pic>
      <p:pic>
        <p:nvPicPr>
          <p:cNvPr id="6" name="Рисунок 5" descr="31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4005064"/>
            <a:ext cx="1440160" cy="1715485"/>
          </a:xfrm>
          <a:prstGeom prst="rect">
            <a:avLst/>
          </a:prstGeom>
        </p:spPr>
      </p:pic>
      <p:pic>
        <p:nvPicPr>
          <p:cNvPr id="7" name="Рисунок 6" descr="41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23728" y="3645024"/>
            <a:ext cx="2016224" cy="2136237"/>
          </a:xfrm>
          <a:prstGeom prst="rect">
            <a:avLst/>
          </a:prstGeom>
        </p:spPr>
      </p:pic>
      <p:pic>
        <p:nvPicPr>
          <p:cNvPr id="8" name="Рисунок 7" descr="0_6ac9e_734a8b63_XL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99992" y="1340768"/>
            <a:ext cx="2286000" cy="3048000"/>
          </a:xfrm>
          <a:prstGeom prst="rect">
            <a:avLst/>
          </a:prstGeom>
        </p:spPr>
      </p:pic>
      <p:pic>
        <p:nvPicPr>
          <p:cNvPr id="9" name="Рисунок 8" descr="832752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8064" y="3933056"/>
            <a:ext cx="3384376" cy="25922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КОНКУРС № 5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«Точность – вежливость королей»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8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772816"/>
            <a:ext cx="3516982" cy="4689309"/>
          </a:xfrm>
        </p:spPr>
      </p:pic>
      <p:pic>
        <p:nvPicPr>
          <p:cNvPr id="5" name="Рисунок 4" descr="science-dv-330x270-oz-093010-measuring-cylind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1988840"/>
            <a:ext cx="3143250" cy="2571750"/>
          </a:xfrm>
          <a:prstGeom prst="rect">
            <a:avLst/>
          </a:prstGeom>
        </p:spPr>
      </p:pic>
      <p:pic>
        <p:nvPicPr>
          <p:cNvPr id="6" name="Рисунок 5" descr="3263390-thermometer-set-vector-illustratio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4128" y="1556792"/>
            <a:ext cx="3012095" cy="3384376"/>
          </a:xfrm>
          <a:prstGeom prst="rect">
            <a:avLst/>
          </a:prstGeom>
        </p:spPr>
      </p:pic>
      <p:pic>
        <p:nvPicPr>
          <p:cNvPr id="7" name="Рисунок 6" descr="din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55776" y="5013176"/>
            <a:ext cx="3241543" cy="2431157"/>
          </a:xfrm>
          <a:prstGeom prst="rect">
            <a:avLst/>
          </a:prstGeom>
        </p:spPr>
      </p:pic>
      <p:pic>
        <p:nvPicPr>
          <p:cNvPr id="8" name="Рисунок 7" descr="815_4_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7698771">
            <a:off x="5613195" y="3542016"/>
            <a:ext cx="2448272" cy="39488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orsfortuna.ru/gallery/115_19_02_09_9_36_25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05263"/>
            <a:ext cx="2171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400" dirty="0" smtClean="0"/>
          </a:p>
          <a:p>
            <a:pPr algn="ctr">
              <a:buFont typeface="Arial" charset="0"/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Физика! Какая емкость слова!</a:t>
            </a:r>
          </a:p>
          <a:p>
            <a:pPr algn="ctr">
              <a:buFont typeface="Arial" charset="0"/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Физика! Для нас не просто звук.</a:t>
            </a:r>
          </a:p>
          <a:p>
            <a:pPr algn="ctr">
              <a:buFont typeface="Arial" charset="0"/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Физика – основа и опора</a:t>
            </a:r>
          </a:p>
          <a:p>
            <a:pPr algn="ctr">
              <a:buFont typeface="Arial" charset="0"/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Всех без исключения наук!</a:t>
            </a:r>
          </a:p>
        </p:txBody>
      </p:sp>
      <p:pic>
        <p:nvPicPr>
          <p:cNvPr id="7" name="Picture 6" descr="http://forsfortuna.ru/gallery/115_19_02_09_9_36_25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125" y="0"/>
            <a:ext cx="2171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Великие ученые</a:t>
            </a:r>
          </a:p>
        </p:txBody>
      </p:sp>
      <p:pic>
        <p:nvPicPr>
          <p:cNvPr id="4099" name="Содержимое 3" descr="http://crydee.sai.msu.ru/Universe_and_us/4num/images/Archimed.jpg"/>
          <p:cNvPicPr>
            <a:picLocks noGrp="1"/>
          </p:cNvPicPr>
          <p:nvPr>
            <p:ph idx="1"/>
          </p:nvPr>
        </p:nvPicPr>
        <p:blipFill>
          <a:blip r:embed="rId2" r:link="rId3" cstate="screen">
            <a:lum bright="24000" contrast="12000"/>
          </a:blip>
          <a:srcRect/>
          <a:stretch>
            <a:fillRect/>
          </a:stretch>
        </p:blipFill>
        <p:spPr>
          <a:xfrm>
            <a:off x="3995936" y="2132856"/>
            <a:ext cx="2665413" cy="3455987"/>
          </a:xfrm>
        </p:spPr>
      </p:pic>
      <p:pic>
        <p:nvPicPr>
          <p:cNvPr id="4100" name="Рисунок 4" descr="http://hronos.km.ru/img/lica/nyuton_isaak.jpg"/>
          <p:cNvPicPr>
            <a:picLocks noChangeAspect="1" noChangeArrowheads="1"/>
          </p:cNvPicPr>
          <p:nvPr/>
        </p:nvPicPr>
        <p:blipFill>
          <a:blip r:embed="rId4" r:link="rId5" cstate="screen">
            <a:lum bright="6000" contrast="36000"/>
          </a:blip>
          <a:srcRect/>
          <a:stretch>
            <a:fillRect/>
          </a:stretch>
        </p:blipFill>
        <p:spPr bwMode="auto">
          <a:xfrm>
            <a:off x="179512" y="476672"/>
            <a:ext cx="22975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 (12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83727" y="476672"/>
            <a:ext cx="2460273" cy="2952328"/>
          </a:xfrm>
          <a:prstGeom prst="rect">
            <a:avLst/>
          </a:prstGeom>
        </p:spPr>
      </p:pic>
      <p:pic>
        <p:nvPicPr>
          <p:cNvPr id="6" name="Рисунок 5" descr="i (15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1520" y="3429000"/>
            <a:ext cx="1800200" cy="2872660"/>
          </a:xfrm>
          <a:prstGeom prst="rect">
            <a:avLst/>
          </a:prstGeom>
        </p:spPr>
      </p:pic>
      <p:pic>
        <p:nvPicPr>
          <p:cNvPr id="7" name="Рисунок 6" descr="i (16)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411760" y="1196752"/>
            <a:ext cx="1872208" cy="2211269"/>
          </a:xfrm>
          <a:prstGeom prst="rect">
            <a:avLst/>
          </a:prstGeom>
        </p:spPr>
      </p:pic>
      <p:pic>
        <p:nvPicPr>
          <p:cNvPr id="8" name="Рисунок 7" descr="i (17)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588224" y="3212976"/>
            <a:ext cx="2251898" cy="3257600"/>
          </a:xfrm>
          <a:prstGeom prst="rect">
            <a:avLst/>
          </a:prstGeom>
        </p:spPr>
      </p:pic>
      <p:pic>
        <p:nvPicPr>
          <p:cNvPr id="9" name="Рисунок 8" descr="watt_2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23728" y="4365104"/>
            <a:ext cx="2160240" cy="21602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 descr="http://dic.academic.ru/pictures/wiki/files/67/CorporationParkGoos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412776"/>
            <a:ext cx="463708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№ 1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«Представь себя»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322c664cf5f40cbf32f84b02fbe490fa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611560" y="2204864"/>
            <a:ext cx="3096344" cy="2808312"/>
          </a:xfrm>
        </p:spPr>
      </p:pic>
      <p:pic>
        <p:nvPicPr>
          <p:cNvPr id="5" name="Рисунок 4" descr="0008-008-Nazemnye-molnii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1844824"/>
            <a:ext cx="2286000" cy="3048000"/>
          </a:xfrm>
          <a:prstGeom prst="rect">
            <a:avLst/>
          </a:prstGeom>
        </p:spPr>
      </p:pic>
      <p:pic>
        <p:nvPicPr>
          <p:cNvPr id="6" name="Рисунок 5" descr="i (14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5923456" y="2293570"/>
            <a:ext cx="3096344" cy="219885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№ 2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«Найди правильную дорогу»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8000" b="1" i="1" dirty="0" smtClean="0">
                <a:solidFill>
                  <a:srgbClr val="7030A0"/>
                </a:solidFill>
              </a:rPr>
              <a:t>m</a:t>
            </a:r>
            <a:r>
              <a:rPr lang="en-US" sz="8000" i="1" dirty="0" smtClean="0"/>
              <a:t> </a:t>
            </a:r>
            <a:r>
              <a:rPr lang="ru-RU" sz="8000" i="1" dirty="0" smtClean="0"/>
              <a:t>  </a:t>
            </a:r>
            <a:r>
              <a:rPr lang="ru-RU" sz="2800" i="1" dirty="0" smtClean="0"/>
              <a:t>сила</a:t>
            </a:r>
            <a:r>
              <a:rPr lang="ru-RU" sz="8000" i="1" dirty="0" smtClean="0"/>
              <a:t>      </a:t>
            </a:r>
            <a:r>
              <a:rPr lang="en-US" sz="8000" b="1" i="1" dirty="0" smtClean="0">
                <a:solidFill>
                  <a:srgbClr val="7030A0"/>
                </a:solidFill>
              </a:rPr>
              <a:t>N</a:t>
            </a:r>
            <a:r>
              <a:rPr lang="ru-RU" sz="8000" b="1" i="1" dirty="0" smtClean="0"/>
              <a:t> </a:t>
            </a:r>
            <a:r>
              <a:rPr lang="ru-RU" sz="8000" i="1" dirty="0" smtClean="0"/>
              <a:t>  </a:t>
            </a:r>
            <a:r>
              <a:rPr lang="ru-RU" sz="2800" i="1" dirty="0" smtClean="0"/>
              <a:t>масса</a:t>
            </a:r>
            <a:r>
              <a:rPr lang="ru-RU" sz="8000" i="1" dirty="0" smtClean="0"/>
              <a:t>     </a:t>
            </a:r>
            <a:r>
              <a:rPr lang="en-US" sz="7200" b="1" i="1" dirty="0" smtClean="0">
                <a:solidFill>
                  <a:srgbClr val="7030A0"/>
                </a:solidFill>
              </a:rPr>
              <a:t>V</a:t>
            </a:r>
            <a:endParaRPr lang="ru-RU" sz="7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7200" b="1" i="1" dirty="0" smtClean="0"/>
              <a:t> </a:t>
            </a:r>
            <a:r>
              <a:rPr lang="ru-RU" sz="2800" dirty="0" smtClean="0"/>
              <a:t>работа</a:t>
            </a:r>
            <a:r>
              <a:rPr lang="ru-RU" sz="7200" b="1" i="1" dirty="0" smtClean="0"/>
              <a:t>  </a:t>
            </a:r>
            <a:r>
              <a:rPr lang="en-US" sz="7200" b="1" i="1" dirty="0" smtClean="0">
                <a:solidFill>
                  <a:srgbClr val="7030A0"/>
                </a:solidFill>
              </a:rPr>
              <a:t>t</a:t>
            </a:r>
            <a:r>
              <a:rPr lang="en-US" sz="7200" b="1" i="1" dirty="0" smtClean="0"/>
              <a:t> </a:t>
            </a:r>
            <a:r>
              <a:rPr lang="ru-RU" sz="2800" dirty="0" smtClean="0"/>
              <a:t>плотность</a:t>
            </a:r>
            <a:r>
              <a:rPr lang="ru-RU" sz="7200" dirty="0" smtClean="0"/>
              <a:t> </a:t>
            </a:r>
            <a:r>
              <a:rPr lang="ru-RU" sz="7200" b="1" i="1" dirty="0" smtClean="0"/>
              <a:t> </a:t>
            </a:r>
            <a:r>
              <a:rPr lang="en-US" sz="7200" b="1" i="1" dirty="0" smtClean="0">
                <a:solidFill>
                  <a:srgbClr val="7030A0"/>
                </a:solidFill>
              </a:rPr>
              <a:t>A</a:t>
            </a:r>
            <a:r>
              <a:rPr lang="ru-RU" sz="7200" b="1" i="1" dirty="0" smtClean="0"/>
              <a:t>  </a:t>
            </a:r>
            <a:r>
              <a:rPr lang="ru-RU" sz="2800" dirty="0" smtClean="0"/>
              <a:t>скорость</a:t>
            </a:r>
            <a:r>
              <a:rPr lang="ru-RU" sz="7200" dirty="0" smtClean="0"/>
              <a:t> </a:t>
            </a:r>
            <a:r>
              <a:rPr lang="ru-RU" sz="7200" b="1" i="1" dirty="0" smtClean="0"/>
              <a:t> </a:t>
            </a:r>
            <a:r>
              <a:rPr lang="ru-RU" sz="7200" b="1" dirty="0" smtClean="0">
                <a:solidFill>
                  <a:srgbClr val="7030A0"/>
                </a:solidFill>
              </a:rPr>
              <a:t>𝜌</a:t>
            </a:r>
            <a:r>
              <a:rPr lang="ru-RU" sz="7200" b="1" i="1" dirty="0" smtClean="0"/>
              <a:t>  </a:t>
            </a:r>
            <a:endParaRPr lang="en-US" sz="7200" b="1" i="1" dirty="0" smtClean="0"/>
          </a:p>
          <a:p>
            <a:pPr>
              <a:buNone/>
            </a:pPr>
            <a:r>
              <a:rPr lang="en-US" sz="7200" dirty="0" smtClean="0">
                <a:solidFill>
                  <a:srgbClr val="7030A0"/>
                </a:solidFill>
                <a:latin typeface="Harlow Solid Italic" pitchFamily="82" charset="0"/>
                <a:ea typeface="Calibri" pitchFamily="34" charset="0"/>
                <a:cs typeface="Times New Roman" pitchFamily="18" charset="0"/>
              </a:rPr>
              <a:t>U</a:t>
            </a:r>
            <a:r>
              <a:rPr lang="ru-RU" sz="7200" dirty="0" smtClean="0">
                <a:solidFill>
                  <a:srgbClr val="7030A0"/>
                </a:solidFill>
                <a:latin typeface="Harlow Solid Italic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Harlow Solid Italic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/>
              <a:t>давление</a:t>
            </a:r>
            <a:r>
              <a:rPr lang="ru-RU" sz="9600" dirty="0" smtClean="0">
                <a:latin typeface="Harlow Solid Italic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b="1" i="1" dirty="0" smtClean="0">
                <a:solidFill>
                  <a:srgbClr val="7030A0"/>
                </a:solidFill>
              </a:rPr>
              <a:t>F</a:t>
            </a:r>
            <a:r>
              <a:rPr lang="ru-RU" sz="7200" b="1" i="1" dirty="0" smtClean="0"/>
              <a:t> </a:t>
            </a:r>
            <a:r>
              <a:rPr lang="ru-RU" sz="2800" dirty="0" smtClean="0"/>
              <a:t>объем</a:t>
            </a:r>
            <a:r>
              <a:rPr lang="ru-RU" sz="7200" dirty="0" smtClean="0"/>
              <a:t> </a:t>
            </a:r>
            <a:r>
              <a:rPr lang="en-US" sz="7200" b="1" i="1" dirty="0" smtClean="0">
                <a:solidFill>
                  <a:srgbClr val="7030A0"/>
                </a:solidFill>
              </a:rPr>
              <a:t>p</a:t>
            </a:r>
            <a:r>
              <a:rPr lang="ru-RU" sz="7200" b="1" i="1" dirty="0" smtClean="0"/>
              <a:t>  </a:t>
            </a:r>
            <a:r>
              <a:rPr lang="ru-RU" sz="2800" dirty="0" smtClean="0"/>
              <a:t>мощность</a:t>
            </a:r>
            <a:r>
              <a:rPr lang="ru-RU" sz="7200" b="1" i="1" dirty="0" smtClean="0"/>
              <a:t>  </a:t>
            </a:r>
            <a:endParaRPr lang="ru-RU" sz="7200" b="1" dirty="0" smtClean="0"/>
          </a:p>
          <a:p>
            <a:pPr>
              <a:buNone/>
            </a:pPr>
            <a:endParaRPr lang="ru-RU" sz="7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4775" cy="238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2" name="Picture 4" descr="Картинка 1 из 852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00808"/>
            <a:ext cx="2808312" cy="2808312"/>
          </a:xfrm>
          <a:prstGeom prst="rect">
            <a:avLst/>
          </a:prstGeom>
          <a:noFill/>
        </p:spPr>
      </p:pic>
      <p:pic>
        <p:nvPicPr>
          <p:cNvPr id="7174" name="Picture 6" descr="Картинка 9 из 1061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3501008"/>
            <a:ext cx="2736304" cy="2931754"/>
          </a:xfrm>
          <a:prstGeom prst="rect">
            <a:avLst/>
          </a:prstGeom>
          <a:noFill/>
        </p:spPr>
      </p:pic>
      <p:pic>
        <p:nvPicPr>
          <p:cNvPr id="7176" name="Picture 8" descr="Картинка 58 из 1586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124744"/>
            <a:ext cx="2592288" cy="2625102"/>
          </a:xfrm>
          <a:prstGeom prst="rect">
            <a:avLst/>
          </a:prstGeom>
          <a:noFill/>
        </p:spPr>
      </p:pic>
      <p:pic>
        <p:nvPicPr>
          <p:cNvPr id="7178" name="Picture 10" descr="Картинка 8 из 486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2780928"/>
            <a:ext cx="3076575" cy="36957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№ 3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«Найди правильную формулу»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772816"/>
            <a:ext cx="1224136" cy="1008112"/>
          </a:xfrm>
          <a:prstGeom prst="rect">
            <a:avLst/>
          </a:prstGeom>
          <a:noFill/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7" y="1988840"/>
            <a:ext cx="1058205" cy="936104"/>
          </a:xfrm>
          <a:prstGeom prst="rect">
            <a:avLst/>
          </a:prstGeom>
          <a:noFill/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5" y="2780928"/>
            <a:ext cx="2232248" cy="648909"/>
          </a:xfrm>
          <a:prstGeom prst="rect">
            <a:avLst/>
          </a:prstGeom>
          <a:noFill/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52508">
            <a:off x="2468971" y="3668194"/>
            <a:ext cx="2299760" cy="809775"/>
          </a:xfrm>
          <a:prstGeom prst="rect">
            <a:avLst/>
          </a:prstGeom>
          <a:noFill/>
        </p:spPr>
      </p:pic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916832"/>
            <a:ext cx="1520809" cy="576064"/>
          </a:xfrm>
          <a:prstGeom prst="rect">
            <a:avLst/>
          </a:prstGeom>
          <a:noFill/>
        </p:spPr>
      </p:pic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348880"/>
            <a:ext cx="1080120" cy="795878"/>
          </a:xfrm>
          <a:prstGeom prst="rect">
            <a:avLst/>
          </a:prstGeom>
          <a:noFill/>
        </p:spPr>
      </p:pic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653136"/>
            <a:ext cx="1278542" cy="1224136"/>
          </a:xfrm>
          <a:prstGeom prst="rect">
            <a:avLst/>
          </a:prstGeom>
          <a:noFill/>
        </p:spPr>
      </p:pic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717032"/>
            <a:ext cx="925817" cy="864096"/>
          </a:xfrm>
          <a:prstGeom prst="rect">
            <a:avLst/>
          </a:prstGeom>
          <a:noFill/>
        </p:spPr>
      </p:pic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7" name="Picture 17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797152"/>
            <a:ext cx="2088232" cy="555381"/>
          </a:xfrm>
          <a:prstGeom prst="rect">
            <a:avLst/>
          </a:prstGeom>
          <a:noFill/>
        </p:spPr>
      </p:pic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9" name="Picture 19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80161">
            <a:off x="6228184" y="2996952"/>
            <a:ext cx="2091112" cy="792088"/>
          </a:xfrm>
          <a:prstGeom prst="rect">
            <a:avLst/>
          </a:prstGeom>
          <a:noFill/>
        </p:spPr>
      </p:pic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1" name="Picture 21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733256"/>
            <a:ext cx="1008112" cy="940904"/>
          </a:xfrm>
          <a:prstGeom prst="rect">
            <a:avLst/>
          </a:prstGeom>
          <a:noFill/>
        </p:spPr>
      </p:pic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3" name="Picture 23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725144"/>
            <a:ext cx="1008112" cy="945105"/>
          </a:xfrm>
          <a:prstGeom prst="rect">
            <a:avLst/>
          </a:prstGeom>
          <a:noFill/>
        </p:spPr>
      </p:pic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5" name="Picture 25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1" y="5661248"/>
            <a:ext cx="1901011" cy="720080"/>
          </a:xfrm>
          <a:prstGeom prst="rect">
            <a:avLst/>
          </a:prstGeom>
          <a:noFill/>
        </p:spPr>
      </p:pic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7" name="Picture 27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556792"/>
            <a:ext cx="1330708" cy="432048"/>
          </a:xfrm>
          <a:prstGeom prst="rect">
            <a:avLst/>
          </a:prstGeom>
          <a:noFill/>
        </p:spPr>
      </p:pic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9" name="Picture 29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09955">
            <a:off x="694733" y="3873718"/>
            <a:ext cx="1797320" cy="576064"/>
          </a:xfrm>
          <a:prstGeom prst="rect">
            <a:avLst/>
          </a:prstGeom>
          <a:noFill/>
        </p:spPr>
      </p:pic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1" name="Picture 31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467">
            <a:off x="6466939" y="4451943"/>
            <a:ext cx="2045027" cy="7200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7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9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197" name="Picture 5" descr="Картинка 150 из 29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466067" y="1774295"/>
            <a:ext cx="3027291" cy="2016224"/>
          </a:xfrm>
          <a:prstGeom prst="rect">
            <a:avLst/>
          </a:prstGeom>
          <a:noFill/>
        </p:spPr>
      </p:pic>
      <p:pic>
        <p:nvPicPr>
          <p:cNvPr id="8199" name="Picture 7" descr="Картинка 48 из 29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73016"/>
            <a:ext cx="2268252" cy="3024336"/>
          </a:xfrm>
          <a:prstGeom prst="rect">
            <a:avLst/>
          </a:prstGeom>
          <a:noFill/>
        </p:spPr>
      </p:pic>
      <p:pic>
        <p:nvPicPr>
          <p:cNvPr id="8201" name="Picture 9" descr="Картинка 54 из 29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2630636" y="4002212"/>
            <a:ext cx="2857500" cy="2143125"/>
          </a:xfrm>
          <a:prstGeom prst="rect">
            <a:avLst/>
          </a:prstGeom>
          <a:noFill/>
        </p:spPr>
      </p:pic>
      <p:pic>
        <p:nvPicPr>
          <p:cNvPr id="8203" name="Picture 11" descr="http://b1.ac-images.myspacecdn.com/02125/15/87/2125157851_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920" y="1268760"/>
            <a:ext cx="1619250" cy="2152650"/>
          </a:xfrm>
          <a:prstGeom prst="rect">
            <a:avLst/>
          </a:prstGeom>
          <a:noFill/>
        </p:spPr>
      </p:pic>
      <p:pic>
        <p:nvPicPr>
          <p:cNvPr id="8205" name="Picture 13" descr="Картинка 3 из 27998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088" y="3573016"/>
            <a:ext cx="3552395" cy="2664296"/>
          </a:xfrm>
          <a:prstGeom prst="rect">
            <a:avLst/>
          </a:prstGeom>
          <a:noFill/>
        </p:spPr>
      </p:pic>
      <p:pic>
        <p:nvPicPr>
          <p:cNvPr id="8207" name="Picture 15" descr="http://www.ljplus.ru/img4/r/e/recni4ka/yun_305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68144" y="1268760"/>
            <a:ext cx="2858332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</TotalTime>
  <Words>66</Words>
  <Application>Microsoft Office PowerPoint</Application>
  <PresentationFormat>Экран (4:3)</PresentationFormat>
  <Paragraphs>20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Слайд 1</vt:lpstr>
      <vt:lpstr>Слайд 2</vt:lpstr>
      <vt:lpstr>Великие ученые</vt:lpstr>
      <vt:lpstr>Слайд 4</vt:lpstr>
      <vt:lpstr>КОНКУРС № 1 «Представь себя»</vt:lpstr>
      <vt:lpstr>КОНКУРС № 2 «Найди правильную дорогу»</vt:lpstr>
      <vt:lpstr>Слайд 7</vt:lpstr>
      <vt:lpstr>КОНКУРС № 3 «Найди правильную формулу»</vt:lpstr>
      <vt:lpstr>Слайд 9</vt:lpstr>
      <vt:lpstr>КОНКУРС № 4 «Загони в сарай овец»</vt:lpstr>
      <vt:lpstr>Слайд 11</vt:lpstr>
      <vt:lpstr>КОНКУРС № 5 «Точность – вежливость королей»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4</cp:revision>
  <dcterms:created xsi:type="dcterms:W3CDTF">2012-09-23T09:00:08Z</dcterms:created>
  <dcterms:modified xsi:type="dcterms:W3CDTF">2012-09-23T09:12:36Z</dcterms:modified>
</cp:coreProperties>
</file>