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58" r:id="rId4"/>
    <p:sldId id="259" r:id="rId5"/>
    <p:sldId id="260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5A864EA-F039-4B7E-8CDD-0AE0F1C9365F}">
          <p14:sldIdLst>
            <p14:sldId id="287"/>
            <p14:sldId id="288"/>
            <p14:sldId id="258"/>
            <p14:sldId id="259"/>
            <p14:sldId id="260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8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74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3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7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4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62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18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03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32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72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C0BC-E874-48C4-8989-A20B2124F31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EFFBA-3126-42D9-BE5A-CB499BD7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0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Пасхальный натюрморт.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sz="2200" dirty="0" smtClean="0">
                <a:solidFill>
                  <a:srgbClr val="C00000"/>
                </a:solidFill>
              </a:rPr>
              <a:t>Презентация к занятию « Натюрморт в живописи»                                               Автор: Педагог отделения дополнительного образования </a:t>
            </a:r>
            <a:r>
              <a:rPr lang="ru-RU" sz="2200" dirty="0" err="1" smtClean="0">
                <a:solidFill>
                  <a:srgbClr val="C00000"/>
                </a:solidFill>
              </a:rPr>
              <a:t>Мартюкова</a:t>
            </a:r>
            <a:r>
              <a:rPr lang="ru-RU" sz="2200" dirty="0" smtClean="0">
                <a:solidFill>
                  <a:srgbClr val="C00000"/>
                </a:solidFill>
              </a:rPr>
              <a:t> Н.Н. ГБОУ СОШ № 270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Православная Церковь празднует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П.сху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уже более двух тысяч лет. </a:t>
            </a:r>
          </a:p>
          <a:p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Пасха, день Воскресения Христова – самый главный праздник Православной Церкви. Именно в нем заключается основной смысл Православной веры - сам Бог стал человеком, умер за нас и, воскреснув, избавил людей от власти смерти и греха. Пасха – это праздник праздников!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68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Сегодня наша цель: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нарисовать пасхальный натюрморт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0" lvl="5" indent="0">
              <a:buNone/>
            </a:pP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Создать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пасхальное настроение в натюрморте</a:t>
            </a:r>
          </a:p>
          <a:p>
            <a:pPr marL="2286000" lvl="5" indent="0">
              <a:buNone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-Создать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композицию, основываясь на законах построения натюрморта</a:t>
            </a:r>
          </a:p>
          <a:p>
            <a:pPr marL="2286000" lvl="5" indent="0">
              <a:buNone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-Использовать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пасхальные символы в натюрморте</a:t>
            </a:r>
          </a:p>
          <a:p>
            <a:pPr marL="2286000" lvl="5" indent="0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9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69"/>
            <a:ext cx="9252520" cy="691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87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64750"/>
            <a:ext cx="9505056" cy="6881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7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989" y="0"/>
            <a:ext cx="1094197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56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4414"/>
            <a:ext cx="9324528" cy="6984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8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0987" y="-89296"/>
            <a:ext cx="9624987" cy="740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5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85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Пасхальный натюрморт. Презентация к занятию « Натюрморт в живописи»                                               Автор: Педагог отделения дополнительного образования Мартюкова Н.Н. ГБОУ СОШ № 270</vt:lpstr>
      <vt:lpstr>Сегодня наша цель: нарисовать пасхальный натюрморт.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Кабинет408</dc:creator>
  <cp:lastModifiedBy>Кабинет408</cp:lastModifiedBy>
  <cp:revision>8</cp:revision>
  <dcterms:created xsi:type="dcterms:W3CDTF">2014-04-14T09:16:55Z</dcterms:created>
  <dcterms:modified xsi:type="dcterms:W3CDTF">2014-04-16T06:16:37Z</dcterms:modified>
</cp:coreProperties>
</file>