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4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8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0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6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7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7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5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7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1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4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E94D-A222-4F9E-93D1-C43BA341C21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1AF7-EE3B-4810-845D-D57ECF74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3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КОСМИЧЕСКИЙ ПЕЙЗАЖ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Презентация к занятию « Пейзаж в живописи и графике»</a:t>
            </a:r>
          </a:p>
          <a:p>
            <a:r>
              <a:rPr lang="ru-RU" dirty="0" smtClean="0"/>
              <a:t>Автор: преподаватель отделения дополнительного образования ГБОУ СОШ № 270 Красносельского района                Санкт- Петербурга </a:t>
            </a:r>
            <a:r>
              <a:rPr lang="ru-RU" dirty="0" err="1" smtClean="0"/>
              <a:t>Мартюкова</a:t>
            </a:r>
            <a:r>
              <a:rPr lang="ru-RU" dirty="0" smtClean="0"/>
              <a:t> </a:t>
            </a:r>
            <a:r>
              <a:rPr lang="ru-RU" smtClean="0"/>
              <a:t>Надежда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53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408\Desktop\космос\0c28c6a6b286297b436bc02429836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8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инет408\Desktop\космос\0d0f9561b55b4de0052b53dd25d7fe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1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абинет408\Desktop\космос\3d_416-crop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" y="-187592"/>
            <a:ext cx="9398821" cy="70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6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бинет408\Desktop\космос\phoca_thumb_l_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9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абинет408\Desktop\космос\space-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5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КОСМИЧЕСКИЙ ПЕЙЗАЖ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КОСМИЧЕСКИЙ ПЕЙЗАЖ</dc:title>
  <dc:creator>Кабинет408</dc:creator>
  <cp:lastModifiedBy>Кабинет408</cp:lastModifiedBy>
  <cp:revision>2</cp:revision>
  <dcterms:created xsi:type="dcterms:W3CDTF">2014-04-16T05:59:37Z</dcterms:created>
  <dcterms:modified xsi:type="dcterms:W3CDTF">2014-04-16T06:19:39Z</dcterms:modified>
</cp:coreProperties>
</file>