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A72A-72C6-4943-AF71-26A69107A377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AF06-C84B-441A-B1C0-C1A72B2047B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A72A-72C6-4943-AF71-26A69107A377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AF06-C84B-441A-B1C0-C1A72B204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A72A-72C6-4943-AF71-26A69107A377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AF06-C84B-441A-B1C0-C1A72B204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A72A-72C6-4943-AF71-26A69107A377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AF06-C84B-441A-B1C0-C1A72B204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A72A-72C6-4943-AF71-26A69107A377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412AF06-C84B-441A-B1C0-C1A72B2047B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A72A-72C6-4943-AF71-26A69107A377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AF06-C84B-441A-B1C0-C1A72B204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A72A-72C6-4943-AF71-26A69107A377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AF06-C84B-441A-B1C0-C1A72B204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A72A-72C6-4943-AF71-26A69107A377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AF06-C84B-441A-B1C0-C1A72B204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A72A-72C6-4943-AF71-26A69107A377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AF06-C84B-441A-B1C0-C1A72B204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A72A-72C6-4943-AF71-26A69107A377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AF06-C84B-441A-B1C0-C1A72B204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A72A-72C6-4943-AF71-26A69107A377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AF06-C84B-441A-B1C0-C1A72B204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DDAA72A-72C6-4943-AF71-26A69107A377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412AF06-C84B-441A-B1C0-C1A72B2047B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756084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effectLst/>
                <a:latin typeface="Trebuchet MS"/>
                <a:ea typeface="Calibri"/>
                <a:cs typeface="Times New Roman"/>
              </a:rPr>
              <a:t>У древних греков музыке покровительствовала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rebuchet MS"/>
                <a:ea typeface="Calibri"/>
                <a:cs typeface="Times New Roman"/>
              </a:rPr>
              <a:t>Эвтерпа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rebuchet MS"/>
                <a:ea typeface="Calibri"/>
                <a:cs typeface="Times New Roman"/>
              </a:rPr>
              <a:t>, песням - Полигимния, а кто покровительствовал танцевальному искусству? </a:t>
            </a:r>
            <a:endParaRPr lang="ru-RU" sz="32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519" y="2180156"/>
            <a:ext cx="2806055" cy="467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11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655152"/>
            <a:ext cx="72008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000" dirty="0" smtClean="0">
                <a:solidFill>
                  <a:srgbClr val="002060"/>
                </a:solidFill>
                <a:effectLst/>
                <a:latin typeface="Trebuchet MS"/>
                <a:ea typeface="Calibri"/>
                <a:cs typeface="Times New Roman"/>
              </a:rPr>
              <a:t>2.Какой танец был самым известным танцем Древнего мира? </a:t>
            </a:r>
            <a:endParaRPr lang="ru-RU" sz="40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3547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866443"/>
            <a:ext cx="7272808" cy="2878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000" dirty="0" smtClean="0">
                <a:solidFill>
                  <a:srgbClr val="002060"/>
                </a:solidFill>
                <a:effectLst/>
                <a:latin typeface="Trebuchet MS"/>
                <a:ea typeface="Calibri"/>
                <a:cs typeface="Times New Roman"/>
              </a:rPr>
              <a:t>3.Назовите древнейший вид народного танцевального искусства, свойственный всем народам. </a:t>
            </a:r>
            <a:endParaRPr lang="ru-RU" sz="40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3633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844824"/>
            <a:ext cx="6840760" cy="2586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ebuchet MS"/>
                <a:ea typeface="Calibri"/>
                <a:cs typeface="Times New Roman"/>
              </a:rPr>
              <a:t>4. Где появились первые школы танцев? 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8183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24744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ebuchet MS"/>
                <a:ea typeface="Calibri"/>
                <a:cs typeface="Times New Roman"/>
              </a:rPr>
              <a:t>6.Как называется старинный французский танец двудольного размера: фагот или гавот? 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95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7318" y="1268760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ebuchet MS"/>
                <a:ea typeface="Calibri"/>
                <a:cs typeface="Times New Roman"/>
              </a:rPr>
              <a:t>7.Какое холодное оружие необходимо для исполнения </a:t>
            </a:r>
            <a:r>
              <a:rPr lang="ru-RU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ebuchet MS"/>
                <a:ea typeface="Calibri"/>
                <a:cs typeface="Times New Roman"/>
              </a:rPr>
              <a:t>хитового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ebuchet MS"/>
                <a:ea typeface="Calibri"/>
                <a:cs typeface="Times New Roman"/>
              </a:rPr>
              <a:t> танца </a:t>
            </a:r>
            <a:r>
              <a:rPr lang="ru-RU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ebuchet MS"/>
                <a:ea typeface="Calibri"/>
                <a:cs typeface="Times New Roman"/>
              </a:rPr>
              <a:t>Арама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ebuchet MS"/>
                <a:ea typeface="Calibri"/>
                <a:cs typeface="Times New Roman"/>
              </a:rPr>
              <a:t> Хачатуряна? 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834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268760"/>
            <a:ext cx="7704856" cy="242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algn="ctr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ebuchet MS"/>
                <a:ea typeface="Calibri"/>
                <a:cs typeface="Times New Roman"/>
              </a:rPr>
              <a:t>8. Как называется старинный польский танец-шествие? 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2670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628800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ebuchet MS"/>
                <a:ea typeface="Calibri"/>
                <a:cs typeface="Times New Roman"/>
              </a:rPr>
              <a:t>9.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ebuchet MS"/>
                <a:ea typeface="Calibri"/>
                <a:cs typeface="Times New Roman"/>
              </a:rPr>
              <a:t>Бостон, Краков, Таранто... Что подарили миру эти города?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866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0170">
              <a:lnSpc>
                <a:spcPct val="115000"/>
              </a:lnSpc>
              <a:spcAft>
                <a:spcPts val="1000"/>
              </a:spcAft>
            </a:pPr>
            <a:r>
              <a:rPr lang="ru-RU" sz="2000" b="0" dirty="0" smtClean="0">
                <a:ln w="18415" cmpd="sng">
                  <a:noFill/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/>
                <a:ea typeface="Times New Roman"/>
                <a:cs typeface="Times New Roman"/>
              </a:rPr>
              <a:t>9.Определите </a:t>
            </a:r>
            <a:r>
              <a:rPr lang="ru-RU" sz="2000" b="0" dirty="0">
                <a:ln w="18415" cmpd="sng">
                  <a:noFill/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/>
                <a:ea typeface="Times New Roman"/>
                <a:cs typeface="Times New Roman"/>
              </a:rPr>
              <a:t>национальность танца. Найдите соответствия Восстановите смысл, соединив обе части</a:t>
            </a:r>
            <a:endParaRPr lang="ru-RU" sz="2000" b="0" dirty="0">
              <a:ln w="18415" cmpd="sng">
                <a:noFill/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78796" cy="10297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505974" y="3115353"/>
            <a:ext cx="4040188" cy="3763963"/>
          </a:xfrm>
        </p:spPr>
        <p:txBody>
          <a:bodyPr/>
          <a:lstStyle/>
          <a:p>
            <a:pPr>
              <a:lnSpc>
                <a:spcPts val="1800"/>
              </a:lnSpc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ahoma"/>
                <a:ea typeface="Times New Roman"/>
                <a:cs typeface="Times New Roman"/>
              </a:rPr>
              <a:t>1)      Вальс</a:t>
            </a:r>
            <a:endParaRPr lang="ru-RU" sz="3600" dirty="0">
              <a:solidFill>
                <a:schemeClr val="accent5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ahoma"/>
                <a:ea typeface="Times New Roman"/>
                <a:cs typeface="Times New Roman"/>
              </a:rPr>
              <a:t>2)      Гопак</a:t>
            </a:r>
            <a:endParaRPr lang="ru-RU" sz="3600" dirty="0">
              <a:solidFill>
                <a:schemeClr val="accent5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ahoma"/>
                <a:ea typeface="Times New Roman"/>
                <a:cs typeface="Times New Roman"/>
              </a:rPr>
              <a:t>3)      Полька</a:t>
            </a:r>
            <a:endParaRPr lang="ru-RU" sz="3600" dirty="0">
              <a:solidFill>
                <a:schemeClr val="accent5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ahoma"/>
                <a:ea typeface="Times New Roman"/>
                <a:cs typeface="Times New Roman"/>
              </a:rPr>
              <a:t>4)      Мазурка</a:t>
            </a:r>
            <a:endParaRPr lang="ru-RU" sz="3600" dirty="0">
              <a:solidFill>
                <a:schemeClr val="accent5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ahoma"/>
                <a:ea typeface="Times New Roman"/>
                <a:cs typeface="Times New Roman"/>
              </a:rPr>
              <a:t>5)      Лявониха</a:t>
            </a:r>
            <a:endParaRPr lang="ru-RU" sz="3600" dirty="0">
              <a:solidFill>
                <a:schemeClr val="accent5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ahoma"/>
                <a:ea typeface="Times New Roman"/>
                <a:cs typeface="Times New Roman"/>
              </a:rPr>
              <a:t>6)     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ahoma"/>
                <a:ea typeface="Times New Roman"/>
                <a:cs typeface="Times New Roman"/>
              </a:rPr>
              <a:t>Молдавеняска</a:t>
            </a:r>
            <a:endParaRPr lang="ru-RU" sz="3600" dirty="0">
              <a:solidFill>
                <a:schemeClr val="accent5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ahoma"/>
                <a:ea typeface="Times New Roman"/>
              </a:rPr>
              <a:t>7)    Хоровод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34681" y="3114997"/>
            <a:ext cx="4041775" cy="3763963"/>
          </a:xfrm>
        </p:spPr>
        <p:txBody>
          <a:bodyPr/>
          <a:lstStyle/>
          <a:p>
            <a:pPr>
              <a:lnSpc>
                <a:spcPts val="1800"/>
              </a:lnSpc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ahoma"/>
                <a:ea typeface="Times New Roman"/>
                <a:cs typeface="Times New Roman"/>
              </a:rPr>
              <a:t>а) русский</a:t>
            </a:r>
            <a:endParaRPr lang="ru-RU" sz="3600" dirty="0">
              <a:solidFill>
                <a:schemeClr val="accent5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ahoma"/>
                <a:ea typeface="Times New Roman"/>
                <a:cs typeface="Times New Roman"/>
              </a:rPr>
              <a:t>б) польский</a:t>
            </a:r>
            <a:endParaRPr lang="ru-RU" sz="3600" dirty="0">
              <a:solidFill>
                <a:schemeClr val="accent5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ahoma"/>
                <a:ea typeface="Times New Roman"/>
                <a:cs typeface="Times New Roman"/>
              </a:rPr>
              <a:t>в) чешский</a:t>
            </a:r>
            <a:endParaRPr lang="ru-RU" sz="3600" dirty="0">
              <a:solidFill>
                <a:schemeClr val="accent5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ahoma"/>
                <a:ea typeface="Times New Roman"/>
                <a:cs typeface="Times New Roman"/>
              </a:rPr>
              <a:t>г) украинский</a:t>
            </a:r>
            <a:endParaRPr lang="ru-RU" sz="3600" dirty="0">
              <a:solidFill>
                <a:schemeClr val="accent5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ahoma"/>
                <a:ea typeface="Times New Roman"/>
                <a:cs typeface="Times New Roman"/>
              </a:rPr>
              <a:t>д) австрийский</a:t>
            </a:r>
            <a:endParaRPr lang="ru-RU" sz="3600" dirty="0">
              <a:solidFill>
                <a:schemeClr val="accent5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ahoma"/>
                <a:ea typeface="Times New Roman"/>
                <a:cs typeface="Times New Roman"/>
              </a:rPr>
              <a:t>ж) молдавский</a:t>
            </a:r>
            <a:endParaRPr lang="ru-RU" sz="3600" dirty="0">
              <a:solidFill>
                <a:schemeClr val="accent5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ahoma"/>
                <a:ea typeface="Times New Roman"/>
              </a:rPr>
              <a:t>з) белорусский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12776"/>
            <a:ext cx="8280920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55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</TotalTime>
  <Words>125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9.Определите национальность танца. Найдите соответствия Восстановите смысл, соединив обе части</vt:lpstr>
    </vt:vector>
  </TitlesOfParts>
  <Company>StartSoft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DNS</dc:creator>
  <cp:lastModifiedBy>DNS</cp:lastModifiedBy>
  <cp:revision>3</cp:revision>
  <dcterms:created xsi:type="dcterms:W3CDTF">2014-03-24T14:43:05Z</dcterms:created>
  <dcterms:modified xsi:type="dcterms:W3CDTF">2014-03-24T15:18:00Z</dcterms:modified>
</cp:coreProperties>
</file>