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DAA72A-72C6-4943-AF71-26A69107A377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12AF06-C84B-441A-B1C0-C1A72B2047B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56084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effectLst/>
                <a:latin typeface="Trebuchet MS"/>
                <a:ea typeface="Calibri"/>
                <a:cs typeface="Times New Roman"/>
              </a:rPr>
              <a:t>У древних греков музыке покровительствовала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rebuchet MS"/>
                <a:ea typeface="Calibri"/>
                <a:cs typeface="Times New Roman"/>
              </a:rPr>
              <a:t>Эвтерпа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rebuchet MS"/>
                <a:ea typeface="Calibri"/>
                <a:cs typeface="Times New Roman"/>
              </a:rPr>
              <a:t>, песням - Полигимния, а кто покровительствовал танцевальному искусству? </a:t>
            </a:r>
            <a:endParaRPr lang="ru-RU" sz="32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519" y="2180156"/>
            <a:ext cx="2806055" cy="467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1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655152"/>
            <a:ext cx="7200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>
                <a:solidFill>
                  <a:srgbClr val="002060"/>
                </a:solidFill>
                <a:effectLst/>
                <a:latin typeface="Trebuchet MS"/>
                <a:ea typeface="Calibri"/>
                <a:cs typeface="Times New Roman"/>
              </a:rPr>
              <a:t>2.Какой танец был самым известным танцем Древнего мира? </a:t>
            </a:r>
            <a:endParaRPr lang="ru-RU" sz="4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547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66443"/>
            <a:ext cx="7272808" cy="2878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>
                <a:solidFill>
                  <a:srgbClr val="002060"/>
                </a:solidFill>
                <a:effectLst/>
                <a:latin typeface="Trebuchet MS"/>
                <a:ea typeface="Calibri"/>
                <a:cs typeface="Times New Roman"/>
              </a:rPr>
              <a:t>3.Назовите древнейший вид народного танцевального искусства, свойственный всем народам. </a:t>
            </a:r>
            <a:endParaRPr lang="ru-RU" sz="4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63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44824"/>
            <a:ext cx="6840760" cy="2586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4. Где появились первые школы танцев? 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18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6.Как называется старинный французский танец двудольного размера: фагот или гавот? 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5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318" y="1268760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7.Какое холодное оружие необходимо для исполнения </a:t>
            </a:r>
            <a:r>
              <a:rPr lang="ru-RU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хитового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 танца </a:t>
            </a:r>
            <a:r>
              <a:rPr lang="ru-RU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Арама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 Хачатуряна? 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3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68760"/>
            <a:ext cx="7704856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8. Как называется старинный польский танец-шествие? 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670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628800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9. 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  <a:ea typeface="Calibri"/>
                <a:cs typeface="Times New Roman"/>
              </a:rPr>
              <a:t>Бостон, Краков, Таранто... Что подарили миру эти города?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86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0170">
              <a:lnSpc>
                <a:spcPct val="115000"/>
              </a:lnSpc>
              <a:spcAft>
                <a:spcPts val="1000"/>
              </a:spcAft>
            </a:pPr>
            <a:r>
              <a:rPr lang="ru-RU" sz="2000" b="0" dirty="0" smtClean="0">
                <a:ln w="18415" cmpd="sng">
                  <a:noFill/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/>
                <a:ea typeface="Times New Roman"/>
                <a:cs typeface="Times New Roman"/>
              </a:rPr>
              <a:t>9.Определите </a:t>
            </a:r>
            <a:r>
              <a:rPr lang="ru-RU" sz="2000" b="0" dirty="0">
                <a:ln w="18415" cmpd="sng">
                  <a:noFill/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/>
                <a:ea typeface="Times New Roman"/>
                <a:cs typeface="Times New Roman"/>
              </a:rPr>
              <a:t>национальность танца. Найдите соответствия Восстановите смысл, соединив обе части</a:t>
            </a:r>
            <a:endParaRPr lang="ru-RU" sz="2000" b="0" dirty="0">
              <a:ln w="18415" cmpd="sng">
                <a:noFill/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78796" cy="10297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05974" y="3115353"/>
            <a:ext cx="4040188" cy="3763963"/>
          </a:xfrm>
        </p:spPr>
        <p:txBody>
          <a:bodyPr/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1)      Вальс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2)      Гопак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3)      Полька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4)      Мазурка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5)      Лявониха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6)     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Молдавеняска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</a:rPr>
              <a:t>7)    Хоровод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34681" y="3114997"/>
            <a:ext cx="4041775" cy="3763963"/>
          </a:xfrm>
        </p:spPr>
        <p:txBody>
          <a:bodyPr/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а) русский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б) польский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в) чешский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г) украинский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д) австрийский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  <a:cs typeface="Times New Roman"/>
              </a:rPr>
              <a:t>ж) молдавский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ahoma"/>
                <a:ea typeface="Times New Roman"/>
              </a:rPr>
              <a:t>з) белорусский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28092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125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9.Определите национальность танца. Найдите соответствия Восстановите смысл, соединив обе части</vt:lpstr>
    </vt:vector>
  </TitlesOfParts>
  <Company>StartSoft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DNS</cp:lastModifiedBy>
  <cp:revision>3</cp:revision>
  <dcterms:created xsi:type="dcterms:W3CDTF">2014-03-24T14:43:05Z</dcterms:created>
  <dcterms:modified xsi:type="dcterms:W3CDTF">2014-03-24T15:18:00Z</dcterms:modified>
</cp:coreProperties>
</file>