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5" r:id="rId2"/>
    <p:sldId id="256" r:id="rId3"/>
    <p:sldId id="257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9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ACB7DE3-721C-4920-B4CC-29EDB1F88409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36DFA43-B978-4EE4-8CCD-F2B991605E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12968" cy="158417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Что такое танец?</a:t>
            </a:r>
            <a:br>
              <a:rPr lang="ru-RU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Выбери правильный ответ</a:t>
            </a:r>
            <a:endParaRPr lang="ru-RU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36912"/>
            <a:ext cx="8424936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Танец это…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вид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искусства, в котором художественные образы создаются средствами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пластически и </a:t>
            </a:r>
            <a:r>
              <a:rPr lang="ru-RU" dirty="0" smtClean="0">
                <a:solidFill>
                  <a:srgbClr val="B4DCFA">
                    <a:lumMod val="50000"/>
                  </a:srgbClr>
                </a:solidFill>
              </a:rPr>
              <a:t>ритмических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движений. 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/>
              </a:rPr>
              <a:t>Стиль жизни, эмоции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/>
              </a:rPr>
              <a:t>, воздух, лекарство от всех болезней и ощущение парения над землей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/>
              </a:rPr>
              <a:t>.</a:t>
            </a:r>
          </a:p>
          <a:p>
            <a:pPr marL="45720" indent="0"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/>
              </a:rPr>
              <a:t>Движение рук, ног, тела.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9" y="116632"/>
            <a:ext cx="1131735" cy="18722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760" y="4776905"/>
            <a:ext cx="2786832" cy="208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7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36004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Упражнение «Рыбка»</a:t>
            </a:r>
            <a:br>
              <a:rPr lang="ru-RU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096" y="4365104"/>
            <a:ext cx="476250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51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512511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Дразнилка</a:t>
            </a: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84784"/>
            <a:ext cx="5472608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08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Танец «Гномиков»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340768"/>
            <a:ext cx="1438275" cy="18573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911480"/>
            <a:ext cx="1529097" cy="15290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512" y="2291716"/>
            <a:ext cx="5363730" cy="357071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3" y="4077072"/>
            <a:ext cx="1121664" cy="1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76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>
            <a:normAutofit fontScale="25000" lnSpcReduction="20000"/>
          </a:bodyPr>
          <a:lstStyle/>
          <a:p>
            <a:r>
              <a:rPr lang="ru-RU" sz="123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скачущих лошадей</a:t>
            </a:r>
          </a:p>
          <a:p>
            <a:endParaRPr lang="ru-RU" sz="123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sz="123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маленьких лебедей</a:t>
            </a:r>
          </a:p>
          <a:p>
            <a:endParaRPr lang="ru-RU" sz="123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sz="123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жареных карасей</a:t>
            </a:r>
          </a:p>
          <a:p>
            <a:endParaRPr lang="ru-RU" sz="123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sz="123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лапчатых гусей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Чей танец есть в балете «Лебединое озеро»?</a:t>
            </a: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672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504056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 называется танец, </a:t>
            </a:r>
            <a:r>
              <a:rPr lang="ru-RU" sz="4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который сочиняет сам </a:t>
            </a:r>
            <a: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народ</a:t>
            </a:r>
            <a:r>
              <a:rPr lang="ru-RU" sz="4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придуманный</a:t>
            </a:r>
            <a:b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народный</a:t>
            </a:r>
            <a:b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эстрадный</a:t>
            </a:r>
            <a:br>
              <a:rPr lang="ru-RU" sz="4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27797"/>
            <a:ext cx="3031207" cy="3330203"/>
          </a:xfrm>
        </p:spPr>
      </p:pic>
    </p:spTree>
    <p:extLst>
      <p:ext uri="{BB962C8B-B14F-4D97-AF65-F5344CB8AC3E}">
        <p14:creationId xmlns:p14="http://schemas.microsoft.com/office/powerpoint/2010/main" val="295795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63688" y="2276872"/>
            <a:ext cx="5637010" cy="302433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Гавот</a:t>
            </a:r>
          </a:p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Вальс</a:t>
            </a:r>
          </a:p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Бегун</a:t>
            </a:r>
          </a:p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Полька</a:t>
            </a:r>
          </a:p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Джаз -модерн</a:t>
            </a:r>
          </a:p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Хип-хоп</a:t>
            </a:r>
          </a:p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Брейк-данс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Какой из этих названий не является танцем?</a:t>
            </a:r>
            <a:endParaRPr lang="ru-RU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372966"/>
            <a:ext cx="6912768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0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284984"/>
            <a:ext cx="8352928" cy="357301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 согласны, что  это 1 позиция ног в классическом танце?</a:t>
            </a:r>
            <a:b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Да</a:t>
            </a:r>
            <a:b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Нет </a:t>
            </a:r>
            <a:b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6632"/>
            <a:ext cx="4248472" cy="3168352"/>
          </a:xfrm>
        </p:spPr>
      </p:pic>
      <p:sp>
        <p:nvSpPr>
          <p:cNvPr id="3" name="5-конечная звезда 2"/>
          <p:cNvSpPr/>
          <p:nvPr/>
        </p:nvSpPr>
        <p:spPr>
          <a:xfrm>
            <a:off x="3438065" y="5569946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3471989" y="6159183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24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36904" cy="259228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Укажите  соответствия позиций рук в классическом танце</a:t>
            </a:r>
            <a:br>
              <a:rPr lang="ru-RU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1600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1600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1600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1600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400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позиция, 1 позиция, </a:t>
            </a:r>
            <a:r>
              <a:rPr lang="ru-RU" sz="2400" dirty="0" smtClean="0">
                <a:ln w="12700">
                  <a:solidFill>
                    <a:srgbClr val="B4DCFA">
                      <a:lumMod val="10000"/>
                    </a:srgb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Подготовительная, </a:t>
            </a:r>
            <a:r>
              <a:rPr lang="ru-RU" sz="2400" dirty="0">
                <a:ln w="12700">
                  <a:solidFill>
                    <a:srgbClr val="B4DCFA">
                      <a:lumMod val="10000"/>
                    </a:srgb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 </a:t>
            </a:r>
            <a:r>
              <a:rPr lang="ru-RU" sz="2400" dirty="0" smtClean="0">
                <a:ln w="12700">
                  <a:solidFill>
                    <a:srgbClr val="B4DCFA">
                      <a:lumMod val="10000"/>
                    </a:srgb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позиция. </a:t>
            </a:r>
            <a:endParaRPr lang="ru-RU" sz="2400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89874"/>
            <a:ext cx="8387988" cy="2963756"/>
          </a:xfrm>
        </p:spPr>
      </p:pic>
    </p:spTree>
    <p:extLst>
      <p:ext uri="{BB962C8B-B14F-4D97-AF65-F5344CB8AC3E}">
        <p14:creationId xmlns:p14="http://schemas.microsoft.com/office/powerpoint/2010/main" val="168733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619672" y="404664"/>
            <a:ext cx="5637010" cy="122413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Какой танец не относится к бальным танцам?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916832"/>
            <a:ext cx="7175351" cy="410445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dirty="0" smtClean="0"/>
              <a:t>Самба</a:t>
            </a:r>
            <a:br>
              <a:rPr lang="ru-RU" sz="3600" dirty="0" smtClean="0"/>
            </a:br>
            <a:r>
              <a:rPr lang="ru-RU" sz="3600" dirty="0" smtClean="0"/>
              <a:t>Ча-ча-ча</a:t>
            </a:r>
            <a:br>
              <a:rPr lang="ru-RU" sz="3600" dirty="0" smtClean="0"/>
            </a:br>
            <a:r>
              <a:rPr lang="ru-RU" sz="3600" dirty="0" smtClean="0"/>
              <a:t>Румба</a:t>
            </a:r>
            <a:br>
              <a:rPr lang="ru-RU" sz="3600" dirty="0" smtClean="0"/>
            </a:br>
            <a:r>
              <a:rPr lang="ru-RU" sz="3600" dirty="0" smtClean="0"/>
              <a:t>Вальс</a:t>
            </a:r>
            <a:br>
              <a:rPr lang="ru-RU" sz="3600" dirty="0" smtClean="0"/>
            </a:br>
            <a:r>
              <a:rPr lang="ru-RU" sz="3600" dirty="0" err="1"/>
              <a:t>П</a:t>
            </a:r>
            <a:r>
              <a:rPr lang="ru-RU" sz="3600" dirty="0" err="1" smtClean="0"/>
              <a:t>асадобль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Хип-хоп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861048"/>
            <a:ext cx="2180372" cy="28689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7604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691680" y="2780928"/>
            <a:ext cx="5832648" cy="165618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Найдите не правильное определение слова – «ритм»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68949" y="476672"/>
            <a:ext cx="8775051" cy="2736304"/>
          </a:xfrm>
        </p:spPr>
        <p:txBody>
          <a:bodyPr/>
          <a:lstStyle/>
          <a:p>
            <a:pPr marL="182880" indent="0">
              <a:buNone/>
            </a:pPr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Ритм это…</a:t>
            </a:r>
            <a:b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000" b="0" dirty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  <a:t>Чередование длительностей, которое в музыке всегда </a:t>
            </a:r>
            <a:r>
              <a:rPr lang="ru-RU" sz="2000" b="0" dirty="0" smtClean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  <a:t>повторяется</a:t>
            </a:r>
            <a:br>
              <a:rPr lang="ru-RU" sz="2000" b="0" dirty="0" smtClean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</a:br>
            <a:r>
              <a:rPr lang="ru-RU" sz="2000" b="0" dirty="0" smtClean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  <a:t/>
            </a:r>
            <a:br>
              <a:rPr lang="ru-RU" sz="2000" b="0" dirty="0" smtClean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</a:br>
            <a:r>
              <a:rPr lang="ru-RU" sz="2000" b="0" dirty="0" smtClean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  <a:t>Согласованность </a:t>
            </a:r>
            <a:r>
              <a:rPr lang="ru-RU" sz="2000" b="0" dirty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  <a:t>звуков по </a:t>
            </a:r>
            <a:r>
              <a:rPr lang="ru-RU" sz="2000" b="0" dirty="0" smtClean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  <a:t>длительности</a:t>
            </a:r>
            <a:br>
              <a:rPr lang="ru-RU" sz="2000" b="0" dirty="0" smtClean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</a:br>
            <a:r>
              <a:rPr lang="ru-RU" sz="2000" b="0" dirty="0" smtClean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  <a:t/>
            </a:r>
            <a:br>
              <a:rPr lang="ru-RU" sz="2000" b="0" dirty="0" smtClean="0">
                <a:ln>
                  <a:solidFill>
                    <a:srgbClr val="0070C0"/>
                  </a:solidFill>
                </a:ln>
                <a:solidFill>
                  <a:srgbClr val="3B3B3B"/>
                </a:solidFill>
                <a:effectLst/>
                <a:latin typeface="Arial"/>
              </a:rPr>
            </a:br>
            <a:r>
              <a:rPr lang="ru-RU" sz="2000" b="0" dirty="0" smtClean="0">
                <a:ln>
                  <a:solidFill>
                    <a:srgbClr val="0070C0"/>
                  </a:solidFill>
                </a:ln>
                <a:solidFill>
                  <a:srgbClr val="616161"/>
                </a:solidFill>
                <a:effectLst/>
                <a:latin typeface="Arial"/>
              </a:rPr>
              <a:t>Последовательность </a:t>
            </a:r>
            <a:r>
              <a:rPr lang="ru-RU" sz="2000" b="0" dirty="0">
                <a:ln>
                  <a:solidFill>
                    <a:srgbClr val="0070C0"/>
                  </a:solidFill>
                </a:ln>
                <a:solidFill>
                  <a:srgbClr val="616161"/>
                </a:solidFill>
                <a:effectLst/>
                <a:latin typeface="Arial"/>
              </a:rPr>
              <a:t>музыкальных тонов, имеющая определенный темп и ритм</a:t>
            </a:r>
            <a:endParaRPr lang="ru-RU" sz="2000" dirty="0">
              <a:ln>
                <a:solidFill>
                  <a:srgbClr val="0070C0"/>
                </a:solidFill>
              </a:ln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45024"/>
            <a:ext cx="2052000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88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352928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 algn="l">
              <a:buNone/>
            </a:pP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Упражнение</a:t>
            </a:r>
            <a:r>
              <a:rPr lang="ru-RU" dirty="0" smtClean="0"/>
              <a:t> </a:t>
            </a: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ndalus" pitchFamily="18" charset="-78"/>
              </a:rPr>
              <a:t>«Ласточка»</a:t>
            </a: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ndalus" pitchFamily="18" charset="-78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112" y="1268760"/>
            <a:ext cx="6747272" cy="52565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3140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373</TotalTime>
  <Words>140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Что такое танец?      Выбери правильный ответ</vt:lpstr>
      <vt:lpstr>Чей танец есть в балете «Лебединое озеро»?</vt:lpstr>
      <vt:lpstr>Как называется танец, который сочиняет сам народ  придуманный  народный  эстрадный </vt:lpstr>
      <vt:lpstr>Какой из этих названий не является танцем?</vt:lpstr>
      <vt:lpstr>Вы согласны, что  это 1 позиция ног в классическом танце? Да Нет  </vt:lpstr>
      <vt:lpstr>Укажите  соответствия позиций рук в классическом танце   2 позиция, 1 позиция, Подготовительная, 3 позиция. </vt:lpstr>
      <vt:lpstr>Самба Ча-ча-ча Румба Вальс Пасадобль Хип-хоп</vt:lpstr>
      <vt:lpstr>Ритм это… Чередование длительностей, которое в музыке всегда повторяется  Согласованность звуков по длительности  Последовательность музыкальных тонов, имеющая определенный темп и ритм</vt:lpstr>
      <vt:lpstr>Упражнение «Ласточка»</vt:lpstr>
      <vt:lpstr>Упражнение «Рыбка» </vt:lpstr>
      <vt:lpstr>Дразнилка</vt:lpstr>
      <vt:lpstr>Танец «Гномиков»</vt:lpstr>
    </vt:vector>
  </TitlesOfParts>
  <Company>StartSoft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Чей танец есть в балете «Лебединое озеро»?</dc:title>
  <dc:creator>DNS</dc:creator>
  <cp:lastModifiedBy>DNS</cp:lastModifiedBy>
  <cp:revision>29</cp:revision>
  <dcterms:created xsi:type="dcterms:W3CDTF">2014-03-24T04:31:52Z</dcterms:created>
  <dcterms:modified xsi:type="dcterms:W3CDTF">2014-03-30T16:24:07Z</dcterms:modified>
</cp:coreProperties>
</file>