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0" r:id="rId1"/>
    <p:sldMasterId id="2147484632" r:id="rId2"/>
    <p:sldMasterId id="2147484644" r:id="rId3"/>
  </p:sldMasterIdLst>
  <p:notesMasterIdLst>
    <p:notesMasterId r:id="rId11"/>
  </p:notesMasterIdLst>
  <p:sldIdLst>
    <p:sldId id="522" r:id="rId4"/>
    <p:sldId id="523" r:id="rId5"/>
    <p:sldId id="524" r:id="rId6"/>
    <p:sldId id="525" r:id="rId7"/>
    <p:sldId id="526" r:id="rId8"/>
    <p:sldId id="527" r:id="rId9"/>
    <p:sldId id="52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45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2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3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771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3130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2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7680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61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9243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20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5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18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3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37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09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8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000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4698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11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5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08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3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4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84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8969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55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2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4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8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5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1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16.06.2013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68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1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5" r:id="rId1"/>
    <p:sldLayoutId id="2147484646" r:id="rId2"/>
    <p:sldLayoutId id="2147484647" r:id="rId3"/>
    <p:sldLayoutId id="2147484648" r:id="rId4"/>
    <p:sldLayoutId id="2147484649" r:id="rId5"/>
    <p:sldLayoutId id="2147484650" r:id="rId6"/>
    <p:sldLayoutId id="2147484651" r:id="rId7"/>
    <p:sldLayoutId id="2147484652" r:id="rId8"/>
    <p:sldLayoutId id="2147484653" r:id="rId9"/>
    <p:sldLayoutId id="2147484654" r:id="rId10"/>
    <p:sldLayoutId id="21474846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Солнечный парус компании </a:t>
            </a:r>
            <a:r>
              <a:rPr lang="ru-RU" dirty="0" err="1" smtClean="0"/>
              <a:t>L’Garde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928670"/>
            <a:ext cx="585978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2863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white"/>
                </a:solidFill>
              </a:rPr>
              <a:t>его можно будет использовать в качестве очень точного орбитального датчика солнечного ветра, а также сборщика космического мусора.</a:t>
            </a:r>
          </a:p>
        </p:txBody>
      </p:sp>
    </p:spTree>
    <p:extLst>
      <p:ext uri="{BB962C8B-B14F-4D97-AF65-F5344CB8AC3E}">
        <p14:creationId xmlns:p14="http://schemas.microsoft.com/office/powerpoint/2010/main" val="19387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642918"/>
            <a:ext cx="7429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Segoe Script" pitchFamily="34" charset="0"/>
              </a:rPr>
              <a:t>Космос манит и зовет </a:t>
            </a:r>
          </a:p>
          <a:p>
            <a:r>
              <a:rPr lang="ru-RU" sz="2800" dirty="0">
                <a:solidFill>
                  <a:prstClr val="white"/>
                </a:solidFill>
                <a:latin typeface="Segoe Script" pitchFamily="34" charset="0"/>
              </a:rPr>
              <a:t>Все человечество в полет. </a:t>
            </a:r>
          </a:p>
          <a:p>
            <a:r>
              <a:rPr lang="ru-RU" sz="2800" dirty="0">
                <a:solidFill>
                  <a:prstClr val="white"/>
                </a:solidFill>
                <a:latin typeface="Segoe Script" pitchFamily="34" charset="0"/>
              </a:rPr>
              <a:t>Мечтают в космос полететь </a:t>
            </a:r>
          </a:p>
          <a:p>
            <a:r>
              <a:rPr lang="ru-RU" sz="2800" dirty="0">
                <a:solidFill>
                  <a:prstClr val="white"/>
                </a:solidFill>
                <a:latin typeface="Segoe Script" pitchFamily="34" charset="0"/>
              </a:rPr>
              <a:t>И взрослые и дети </a:t>
            </a:r>
          </a:p>
          <a:p>
            <a:r>
              <a:rPr lang="ru-RU" sz="2800" dirty="0">
                <a:solidFill>
                  <a:prstClr val="white"/>
                </a:solidFill>
                <a:latin typeface="Segoe Script" pitchFamily="34" charset="0"/>
              </a:rPr>
              <a:t>Осуществится пусть мечта </a:t>
            </a:r>
          </a:p>
          <a:p>
            <a:r>
              <a:rPr lang="ru-RU" sz="2800" dirty="0">
                <a:solidFill>
                  <a:prstClr val="white"/>
                </a:solidFill>
                <a:latin typeface="Segoe Script" pitchFamily="34" charset="0"/>
              </a:rPr>
              <a:t>На всем огромном свете. </a:t>
            </a:r>
          </a:p>
          <a:p>
            <a:r>
              <a:rPr lang="ru-RU" sz="2800" dirty="0">
                <a:solidFill>
                  <a:prstClr val="white"/>
                </a:solidFill>
                <a:latin typeface="Segoe Script" pitchFamily="34" charset="0"/>
              </a:rPr>
              <a:t>Космические корабли на старт отправьте быстро </a:t>
            </a:r>
          </a:p>
          <a:p>
            <a:r>
              <a:rPr lang="ru-RU" sz="2800" dirty="0">
                <a:solidFill>
                  <a:prstClr val="white"/>
                </a:solidFill>
                <a:latin typeface="Segoe Script" pitchFamily="34" charset="0"/>
              </a:rPr>
              <a:t>И пусть приветствует </a:t>
            </a:r>
            <a:r>
              <a:rPr lang="ru-RU" sz="2800" dirty="0" smtClean="0">
                <a:solidFill>
                  <a:prstClr val="white"/>
                </a:solidFill>
                <a:latin typeface="Segoe Script" pitchFamily="34" charset="0"/>
              </a:rPr>
              <a:t>Галактика </a:t>
            </a:r>
            <a:r>
              <a:rPr lang="ru-RU" sz="2800" dirty="0">
                <a:solidFill>
                  <a:prstClr val="white"/>
                </a:solidFill>
                <a:latin typeface="Segoe Script" pitchFamily="34" charset="0"/>
              </a:rPr>
              <a:t>космических туристов! </a:t>
            </a:r>
          </a:p>
        </p:txBody>
      </p:sp>
    </p:spTree>
    <p:extLst>
      <p:ext uri="{BB962C8B-B14F-4D97-AF65-F5344CB8AC3E}">
        <p14:creationId xmlns:p14="http://schemas.microsoft.com/office/powerpoint/2010/main" val="24657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Космический отель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29454" y="2071678"/>
            <a:ext cx="22145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Частная российская компания, занимающаяся космическими исследованиями, заявила о своем намерении создать отель на расстоянии 217 миль над Землей в открытом космосе.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678657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8358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Компания «Орбитальные технологии» подтверждает, что Космический Отель может быть открыт уже в 2016 году. В Коммерческой Космической Станции (CSS), так планируют назвать внеземную гостиницу предусмотрена комната для семи космических туристов из иллюминаторов которой будет открываться неповторимый и захватывающий вид на Землю.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3" y="1428736"/>
            <a:ext cx="714376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70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Пятидневное пребывание в космосе не будет дешевым, предполагается, что стоимость перелета составит около 410 000 $ и 165 000 $ за каждые два дня пребывания в космическом отеле.</a:t>
            </a:r>
          </a:p>
        </p:txBody>
      </p:sp>
    </p:spTree>
    <p:extLst>
      <p:ext uri="{BB962C8B-B14F-4D97-AF65-F5344CB8AC3E}">
        <p14:creationId xmlns:p14="http://schemas.microsoft.com/office/powerpoint/2010/main" val="20318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18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8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167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1_Техническая</vt:lpstr>
      <vt:lpstr>Открытая</vt:lpstr>
      <vt:lpstr>Трек</vt:lpstr>
      <vt:lpstr>Солнечный парус компании L’Garde. </vt:lpstr>
      <vt:lpstr>Презентация PowerPoint</vt:lpstr>
      <vt:lpstr>Космический отель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111</cp:revision>
  <dcterms:created xsi:type="dcterms:W3CDTF">2011-09-09T17:57:29Z</dcterms:created>
  <dcterms:modified xsi:type="dcterms:W3CDTF">2013-06-16T18:36:44Z</dcterms:modified>
</cp:coreProperties>
</file>