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60" r:id="rId1"/>
    <p:sldMasterId id="2147484572" r:id="rId2"/>
    <p:sldMasterId id="2147484584" r:id="rId3"/>
    <p:sldMasterId id="2147484596" r:id="rId4"/>
    <p:sldMasterId id="2147484608" r:id="rId5"/>
  </p:sldMasterIdLst>
  <p:notesMasterIdLst>
    <p:notesMasterId r:id="rId16"/>
  </p:notesMasterIdLst>
  <p:sldIdLst>
    <p:sldId id="512" r:id="rId6"/>
    <p:sldId id="513" r:id="rId7"/>
    <p:sldId id="514" r:id="rId8"/>
    <p:sldId id="515" r:id="rId9"/>
    <p:sldId id="516" r:id="rId10"/>
    <p:sldId id="517" r:id="rId11"/>
    <p:sldId id="518" r:id="rId12"/>
    <p:sldId id="519" r:id="rId13"/>
    <p:sldId id="520" r:id="rId14"/>
    <p:sldId id="52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A20"/>
    <a:srgbClr val="0B081A"/>
    <a:srgbClr val="03030D"/>
    <a:srgbClr val="0C0A2C"/>
    <a:srgbClr val="0F0B23"/>
    <a:srgbClr val="080612"/>
    <a:srgbClr val="0A0A2C"/>
    <a:srgbClr val="005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0" d="100"/>
          <a:sy n="60" d="100"/>
        </p:scale>
        <p:origin x="-157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CEDB5-0FC9-4703-9BD0-F4A3BBD94F11}" type="datetimeFigureOut">
              <a:rPr lang="ru-RU" smtClean="0"/>
              <a:pPr/>
              <a:t>16.06.2013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A577A2-074F-4126-9EE2-EB4FE7460665}" type="slidenum">
              <a:rPr lang="ru-RU" smtClean="0"/>
              <a:pPr/>
              <a:t>‹#›</a:t>
            </a:fld>
            <a:endParaRPr lang="ru-RU"/>
          </a:p>
        </p:txBody>
      </p:sp>
    </p:spTree>
    <p:extLst>
      <p:ext uri="{BB962C8B-B14F-4D97-AF65-F5344CB8AC3E}">
        <p14:creationId xmlns:p14="http://schemas.microsoft.com/office/powerpoint/2010/main" val="329588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1899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0900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54268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4D9A8B7C-457C-4DC1-9F30-0BCBBD9A3BFA}" type="datetimeFigureOut">
              <a:rPr lang="ru-RU" smtClean="0">
                <a:solidFill>
                  <a:srgbClr val="D6ECFF"/>
                </a:solidFill>
              </a:rPr>
              <a:pPr/>
              <a:t>16.06.2013</a:t>
            </a:fld>
            <a:endParaRPr lang="ru-RU">
              <a:solidFill>
                <a:srgbClr val="D6ECFF"/>
              </a:solidFill>
            </a:endParaRPr>
          </a:p>
        </p:txBody>
      </p:sp>
      <p:sp>
        <p:nvSpPr>
          <p:cNvPr id="17" name="Нижний колонтитул 16"/>
          <p:cNvSpPr>
            <a:spLocks noGrp="1"/>
          </p:cNvSpPr>
          <p:nvPr>
            <p:ph type="ftr" sz="quarter" idx="11"/>
          </p:nvPr>
        </p:nvSpPr>
        <p:spPr/>
        <p:txBody>
          <a:bodyPr/>
          <a:lstStyle>
            <a:extLst/>
          </a:lstStyle>
          <a:p>
            <a:endParaRPr lang="ru-RU">
              <a:solidFill>
                <a:srgbClr val="D6ECFF"/>
              </a:solidFill>
            </a:endParaRPr>
          </a:p>
        </p:txBody>
      </p:sp>
      <p:sp>
        <p:nvSpPr>
          <p:cNvPr id="29" name="Номер слайда 28"/>
          <p:cNvSpPr>
            <a:spLocks noGrp="1"/>
          </p:cNvSpPr>
          <p:nvPr>
            <p:ph type="sldNum" sz="quarter" idx="12"/>
          </p:nvPr>
        </p:nvSpPr>
        <p:spPr/>
        <p:txBody>
          <a:bodyPr/>
          <a:lstStyle>
            <a:extLst/>
          </a:lstStyle>
          <a:p>
            <a:fld id="{86BC72E1-DB96-4983-B2D7-E2AEEDFC05FF}" type="slidenum">
              <a:rPr lang="ru-RU" smtClean="0">
                <a:solidFill>
                  <a:srgbClr val="D6ECFF"/>
                </a:solidFill>
              </a:rPr>
              <a:pPr/>
              <a:t>‹#›</a:t>
            </a:fld>
            <a:endParaRPr lang="ru-RU">
              <a:solidFill>
                <a:srgbClr val="D6ECFF"/>
              </a:solidFill>
            </a:endParaRPr>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136051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D9A8B7C-457C-4DC1-9F30-0BCBBD9A3BFA}" type="datetimeFigureOut">
              <a:rPr lang="ru-RU" smtClean="0">
                <a:solidFill>
                  <a:srgbClr val="D6ECFF"/>
                </a:solidFill>
              </a:rPr>
              <a:pPr/>
              <a:t>16.06.2013</a:t>
            </a:fld>
            <a:endParaRPr lang="ru-RU">
              <a:solidFill>
                <a:srgbClr val="D6ECFF"/>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D6ECFF"/>
              </a:solidFill>
            </a:endParaRPr>
          </a:p>
        </p:txBody>
      </p:sp>
      <p:sp>
        <p:nvSpPr>
          <p:cNvPr id="6" name="Номер слайда 5"/>
          <p:cNvSpPr>
            <a:spLocks noGrp="1"/>
          </p:cNvSpPr>
          <p:nvPr>
            <p:ph type="sldNum" sz="quarter" idx="12"/>
          </p:nvPr>
        </p:nvSpPr>
        <p:spPr/>
        <p:txBody>
          <a:bodyPr/>
          <a:lstStyle>
            <a:extLst/>
          </a:lstStyle>
          <a:p>
            <a:fld id="{86BC72E1-DB96-4983-B2D7-E2AEEDFC05FF}" type="slidenum">
              <a:rPr lang="ru-RU" smtClean="0">
                <a:solidFill>
                  <a:srgbClr val="D6ECFF"/>
                </a:solidFill>
              </a:rPr>
              <a:pPr/>
              <a:t>‹#›</a:t>
            </a:fld>
            <a:endParaRPr lang="ru-RU">
              <a:solidFill>
                <a:srgbClr val="D6ECFF"/>
              </a:solidFill>
            </a:endParaRPr>
          </a:p>
        </p:txBody>
      </p:sp>
    </p:spTree>
    <p:extLst>
      <p:ext uri="{BB962C8B-B14F-4D97-AF65-F5344CB8AC3E}">
        <p14:creationId xmlns:p14="http://schemas.microsoft.com/office/powerpoint/2010/main" val="1269317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D9A8B7C-457C-4DC1-9F30-0BCBBD9A3BFA}" type="datetimeFigureOut">
              <a:rPr lang="ru-RU" smtClean="0">
                <a:solidFill>
                  <a:srgbClr val="D6ECFF"/>
                </a:solidFill>
              </a:rPr>
              <a:pPr/>
              <a:t>16.06.2013</a:t>
            </a:fld>
            <a:endParaRPr lang="ru-RU">
              <a:solidFill>
                <a:srgbClr val="D6ECFF"/>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D6ECFF"/>
              </a:solidFill>
            </a:endParaRPr>
          </a:p>
        </p:txBody>
      </p:sp>
      <p:sp>
        <p:nvSpPr>
          <p:cNvPr id="6" name="Номер слайда 5"/>
          <p:cNvSpPr>
            <a:spLocks noGrp="1"/>
          </p:cNvSpPr>
          <p:nvPr>
            <p:ph type="sldNum" sz="quarter" idx="12"/>
          </p:nvPr>
        </p:nvSpPr>
        <p:spPr/>
        <p:txBody>
          <a:bodyPr/>
          <a:lstStyle>
            <a:extLst/>
          </a:lstStyle>
          <a:p>
            <a:fld id="{86BC72E1-DB96-4983-B2D7-E2AEEDFC05FF}" type="slidenum">
              <a:rPr lang="ru-RU" smtClean="0">
                <a:solidFill>
                  <a:srgbClr val="D6ECFF"/>
                </a:solidFill>
              </a:rPr>
              <a:pPr/>
              <a:t>‹#›</a:t>
            </a:fld>
            <a:endParaRPr lang="ru-RU">
              <a:solidFill>
                <a:srgbClr val="D6ECFF"/>
              </a:solidFill>
            </a:endParaRPr>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496661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D9A8B7C-457C-4DC1-9F30-0BCBBD9A3BFA}" type="datetimeFigureOut">
              <a:rPr lang="ru-RU" smtClean="0">
                <a:solidFill>
                  <a:srgbClr val="D6ECFF"/>
                </a:solidFill>
              </a:rPr>
              <a:pPr/>
              <a:t>16.06.2013</a:t>
            </a:fld>
            <a:endParaRPr lang="ru-RU">
              <a:solidFill>
                <a:srgbClr val="D6ECFF"/>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D6ECFF"/>
              </a:solidFill>
            </a:endParaRPr>
          </a:p>
        </p:txBody>
      </p:sp>
      <p:sp>
        <p:nvSpPr>
          <p:cNvPr id="7" name="Номер слайда 6"/>
          <p:cNvSpPr>
            <a:spLocks noGrp="1"/>
          </p:cNvSpPr>
          <p:nvPr>
            <p:ph type="sldNum" sz="quarter" idx="12"/>
          </p:nvPr>
        </p:nvSpPr>
        <p:spPr/>
        <p:txBody>
          <a:bodyPr/>
          <a:lstStyle>
            <a:extLst/>
          </a:lstStyle>
          <a:p>
            <a:fld id="{86BC72E1-DB96-4983-B2D7-E2AEEDFC05FF}" type="slidenum">
              <a:rPr lang="ru-RU" smtClean="0">
                <a:solidFill>
                  <a:srgbClr val="D6ECFF"/>
                </a:solidFill>
              </a:rPr>
              <a:pPr/>
              <a:t>‹#›</a:t>
            </a:fld>
            <a:endParaRPr lang="ru-RU">
              <a:solidFill>
                <a:srgbClr val="D6ECFF"/>
              </a:solidFill>
            </a:endParaRPr>
          </a:p>
        </p:txBody>
      </p:sp>
    </p:spTree>
    <p:extLst>
      <p:ext uri="{BB962C8B-B14F-4D97-AF65-F5344CB8AC3E}">
        <p14:creationId xmlns:p14="http://schemas.microsoft.com/office/powerpoint/2010/main" val="2851163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D9A8B7C-457C-4DC1-9F30-0BCBBD9A3BFA}" type="datetimeFigureOut">
              <a:rPr lang="ru-RU" smtClean="0">
                <a:solidFill>
                  <a:srgbClr val="D6ECFF"/>
                </a:solidFill>
              </a:rPr>
              <a:pPr/>
              <a:t>16.06.2013</a:t>
            </a:fld>
            <a:endParaRPr lang="ru-RU">
              <a:solidFill>
                <a:srgbClr val="D6ECFF"/>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D6ECFF"/>
              </a:solidFill>
            </a:endParaRPr>
          </a:p>
        </p:txBody>
      </p:sp>
      <p:sp>
        <p:nvSpPr>
          <p:cNvPr id="9" name="Номер слайда 8"/>
          <p:cNvSpPr>
            <a:spLocks noGrp="1"/>
          </p:cNvSpPr>
          <p:nvPr>
            <p:ph type="sldNum" sz="quarter" idx="12"/>
          </p:nvPr>
        </p:nvSpPr>
        <p:spPr/>
        <p:txBody>
          <a:bodyPr/>
          <a:lstStyle>
            <a:extLst/>
          </a:lstStyle>
          <a:p>
            <a:fld id="{86BC72E1-DB96-4983-B2D7-E2AEEDFC05FF}" type="slidenum">
              <a:rPr lang="ru-RU" smtClean="0">
                <a:solidFill>
                  <a:srgbClr val="D6ECFF"/>
                </a:solidFill>
              </a:rPr>
              <a:pPr/>
              <a:t>‹#›</a:t>
            </a:fld>
            <a:endParaRPr lang="ru-RU">
              <a:solidFill>
                <a:srgbClr val="D6ECFF"/>
              </a:solidFill>
            </a:endParaRPr>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4109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D9A8B7C-457C-4DC1-9F30-0BCBBD9A3BFA}" type="datetimeFigureOut">
              <a:rPr lang="ru-RU" smtClean="0">
                <a:solidFill>
                  <a:srgbClr val="D6ECFF"/>
                </a:solidFill>
              </a:rPr>
              <a:pPr/>
              <a:t>16.06.2013</a:t>
            </a:fld>
            <a:endParaRPr lang="ru-RU">
              <a:solidFill>
                <a:srgbClr val="D6ECFF"/>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D6ECFF"/>
              </a:solidFill>
            </a:endParaRPr>
          </a:p>
        </p:txBody>
      </p:sp>
      <p:sp>
        <p:nvSpPr>
          <p:cNvPr id="5" name="Номер слайда 4"/>
          <p:cNvSpPr>
            <a:spLocks noGrp="1"/>
          </p:cNvSpPr>
          <p:nvPr>
            <p:ph type="sldNum" sz="quarter" idx="12"/>
          </p:nvPr>
        </p:nvSpPr>
        <p:spPr/>
        <p:txBody>
          <a:bodyPr/>
          <a:lstStyle>
            <a:extLst/>
          </a:lstStyle>
          <a:p>
            <a:fld id="{86BC72E1-DB96-4983-B2D7-E2AEEDFC05FF}" type="slidenum">
              <a:rPr lang="ru-RU" smtClean="0">
                <a:solidFill>
                  <a:srgbClr val="D6ECFF"/>
                </a:solidFill>
              </a:rPr>
              <a:pPr/>
              <a:t>‹#›</a:t>
            </a:fld>
            <a:endParaRPr lang="ru-RU">
              <a:solidFill>
                <a:srgbClr val="D6ECFF"/>
              </a:solidFill>
            </a:endParaRPr>
          </a:p>
        </p:txBody>
      </p:sp>
    </p:spTree>
    <p:extLst>
      <p:ext uri="{BB962C8B-B14F-4D97-AF65-F5344CB8AC3E}">
        <p14:creationId xmlns:p14="http://schemas.microsoft.com/office/powerpoint/2010/main" val="942054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4D9A8B7C-457C-4DC1-9F30-0BCBBD9A3BFA}" type="datetimeFigureOut">
              <a:rPr lang="ru-RU" smtClean="0">
                <a:solidFill>
                  <a:srgbClr val="D6ECFF"/>
                </a:solidFill>
              </a:rPr>
              <a:pPr/>
              <a:t>16.06.2013</a:t>
            </a:fld>
            <a:endParaRPr lang="ru-RU">
              <a:solidFill>
                <a:srgbClr val="D6ECFF"/>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D6ECFF"/>
              </a:solidFill>
            </a:endParaRPr>
          </a:p>
        </p:txBody>
      </p:sp>
      <p:sp>
        <p:nvSpPr>
          <p:cNvPr id="4" name="Номер слайда 3"/>
          <p:cNvSpPr>
            <a:spLocks noGrp="1"/>
          </p:cNvSpPr>
          <p:nvPr>
            <p:ph type="sldNum" sz="quarter" idx="12"/>
          </p:nvPr>
        </p:nvSpPr>
        <p:spPr/>
        <p:txBody>
          <a:bodyPr/>
          <a:lstStyle>
            <a:extLst/>
          </a:lstStyle>
          <a:p>
            <a:fld id="{86BC72E1-DB96-4983-B2D7-E2AEEDFC05FF}" type="slidenum">
              <a:rPr lang="ru-RU" smtClean="0">
                <a:solidFill>
                  <a:srgbClr val="D6ECFF"/>
                </a:solidFill>
              </a:rPr>
              <a:pPr/>
              <a:t>‹#›</a:t>
            </a:fld>
            <a:endParaRPr lang="ru-RU">
              <a:solidFill>
                <a:srgbClr val="D6ECFF"/>
              </a:solidFill>
            </a:endParaRPr>
          </a:p>
        </p:txBody>
      </p:sp>
    </p:spTree>
    <p:extLst>
      <p:ext uri="{BB962C8B-B14F-4D97-AF65-F5344CB8AC3E}">
        <p14:creationId xmlns:p14="http://schemas.microsoft.com/office/powerpoint/2010/main" val="2503966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D9A8B7C-457C-4DC1-9F30-0BCBBD9A3BFA}" type="datetimeFigureOut">
              <a:rPr lang="ru-RU" smtClean="0">
                <a:solidFill>
                  <a:srgbClr val="D6ECFF"/>
                </a:solidFill>
              </a:rPr>
              <a:pPr/>
              <a:t>16.06.2013</a:t>
            </a:fld>
            <a:endParaRPr lang="ru-RU">
              <a:solidFill>
                <a:srgbClr val="D6ECFF"/>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D6ECFF"/>
              </a:solidFill>
            </a:endParaRPr>
          </a:p>
        </p:txBody>
      </p:sp>
      <p:sp>
        <p:nvSpPr>
          <p:cNvPr id="7" name="Номер слайда 6"/>
          <p:cNvSpPr>
            <a:spLocks noGrp="1"/>
          </p:cNvSpPr>
          <p:nvPr>
            <p:ph type="sldNum" sz="quarter" idx="12"/>
          </p:nvPr>
        </p:nvSpPr>
        <p:spPr/>
        <p:txBody>
          <a:bodyPr/>
          <a:lstStyle>
            <a:extLst/>
          </a:lstStyle>
          <a:p>
            <a:fld id="{86BC72E1-DB96-4983-B2D7-E2AEEDFC05FF}" type="slidenum">
              <a:rPr lang="ru-RU" smtClean="0">
                <a:solidFill>
                  <a:srgbClr val="D6ECFF"/>
                </a:solidFill>
              </a:rPr>
              <a:pPr/>
              <a:t>‹#›</a:t>
            </a:fld>
            <a:endParaRPr lang="ru-RU">
              <a:solidFill>
                <a:srgbClr val="D6ECFF"/>
              </a:solidFill>
            </a:endParaRPr>
          </a:p>
        </p:txBody>
      </p:sp>
    </p:spTree>
    <p:extLst>
      <p:ext uri="{BB962C8B-B14F-4D97-AF65-F5344CB8AC3E}">
        <p14:creationId xmlns:p14="http://schemas.microsoft.com/office/powerpoint/2010/main" val="381577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8099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4D9A8B7C-457C-4DC1-9F30-0BCBBD9A3BFA}" type="datetimeFigureOut">
              <a:rPr lang="ru-RU" smtClean="0">
                <a:solidFill>
                  <a:srgbClr val="D6ECFF"/>
                </a:solidFill>
              </a:rPr>
              <a:pPr/>
              <a:t>16.06.2013</a:t>
            </a:fld>
            <a:endParaRPr lang="ru-RU">
              <a:solidFill>
                <a:srgbClr val="D6ECFF"/>
              </a:solidFill>
            </a:endParaRPr>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solidFill>
                <a:srgbClr val="D6ECFF"/>
              </a:solidFill>
            </a:endParaRPr>
          </a:p>
        </p:txBody>
      </p:sp>
      <p:sp>
        <p:nvSpPr>
          <p:cNvPr id="7" name="Номер слайда 6"/>
          <p:cNvSpPr>
            <a:spLocks noGrp="1"/>
          </p:cNvSpPr>
          <p:nvPr>
            <p:ph type="sldNum" sz="quarter" idx="12"/>
          </p:nvPr>
        </p:nvSpPr>
        <p:spPr>
          <a:xfrm>
            <a:off x="8610600" y="55499"/>
            <a:ext cx="457200" cy="365125"/>
          </a:xfrm>
        </p:spPr>
        <p:txBody>
          <a:bodyPr/>
          <a:lstStyle>
            <a:extLst/>
          </a:lstStyle>
          <a:p>
            <a:fld id="{86BC72E1-DB96-4983-B2D7-E2AEEDFC05FF}" type="slidenum">
              <a:rPr lang="ru-RU" smtClean="0">
                <a:solidFill>
                  <a:srgbClr val="D6ECFF"/>
                </a:solidFill>
              </a:rPr>
              <a:pPr/>
              <a:t>‹#›</a:t>
            </a:fld>
            <a:endParaRPr lang="ru-RU">
              <a:solidFill>
                <a:srgbClr val="D6ECFF"/>
              </a:solidFill>
            </a:endParaRPr>
          </a:p>
        </p:txBody>
      </p:sp>
    </p:spTree>
    <p:extLst>
      <p:ext uri="{BB962C8B-B14F-4D97-AF65-F5344CB8AC3E}">
        <p14:creationId xmlns:p14="http://schemas.microsoft.com/office/powerpoint/2010/main" val="2591934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D9A8B7C-457C-4DC1-9F30-0BCBBD9A3BFA}" type="datetimeFigureOut">
              <a:rPr lang="ru-RU" smtClean="0">
                <a:solidFill>
                  <a:srgbClr val="D6ECFF"/>
                </a:solidFill>
              </a:rPr>
              <a:pPr/>
              <a:t>16.06.2013</a:t>
            </a:fld>
            <a:endParaRPr lang="ru-RU">
              <a:solidFill>
                <a:srgbClr val="D6ECFF"/>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D6ECFF"/>
              </a:solidFill>
            </a:endParaRPr>
          </a:p>
        </p:txBody>
      </p:sp>
      <p:sp>
        <p:nvSpPr>
          <p:cNvPr id="6" name="Номер слайда 5"/>
          <p:cNvSpPr>
            <a:spLocks noGrp="1"/>
          </p:cNvSpPr>
          <p:nvPr>
            <p:ph type="sldNum" sz="quarter" idx="12"/>
          </p:nvPr>
        </p:nvSpPr>
        <p:spPr/>
        <p:txBody>
          <a:bodyPr/>
          <a:lstStyle>
            <a:extLst/>
          </a:lstStyle>
          <a:p>
            <a:fld id="{86BC72E1-DB96-4983-B2D7-E2AEEDFC05FF}" type="slidenum">
              <a:rPr lang="ru-RU" smtClean="0">
                <a:solidFill>
                  <a:srgbClr val="D6ECFF"/>
                </a:solidFill>
              </a:rPr>
              <a:pPr/>
              <a:t>‹#›</a:t>
            </a:fld>
            <a:endParaRPr lang="ru-RU">
              <a:solidFill>
                <a:srgbClr val="D6ECFF"/>
              </a:solidFill>
            </a:endParaRPr>
          </a:p>
        </p:txBody>
      </p:sp>
    </p:spTree>
    <p:extLst>
      <p:ext uri="{BB962C8B-B14F-4D97-AF65-F5344CB8AC3E}">
        <p14:creationId xmlns:p14="http://schemas.microsoft.com/office/powerpoint/2010/main" val="959938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D9A8B7C-457C-4DC1-9F30-0BCBBD9A3BFA}" type="datetimeFigureOut">
              <a:rPr lang="ru-RU" smtClean="0">
                <a:solidFill>
                  <a:srgbClr val="D6ECFF"/>
                </a:solidFill>
              </a:rPr>
              <a:pPr/>
              <a:t>16.06.2013</a:t>
            </a:fld>
            <a:endParaRPr lang="ru-RU">
              <a:solidFill>
                <a:srgbClr val="D6ECFF"/>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D6ECFF"/>
              </a:solidFill>
            </a:endParaRPr>
          </a:p>
        </p:txBody>
      </p:sp>
      <p:sp>
        <p:nvSpPr>
          <p:cNvPr id="6" name="Номер слайда 5"/>
          <p:cNvSpPr>
            <a:spLocks noGrp="1"/>
          </p:cNvSpPr>
          <p:nvPr>
            <p:ph type="sldNum" sz="quarter" idx="12"/>
          </p:nvPr>
        </p:nvSpPr>
        <p:spPr/>
        <p:txBody>
          <a:bodyPr/>
          <a:lstStyle>
            <a:extLst/>
          </a:lstStyle>
          <a:p>
            <a:fld id="{86BC72E1-DB96-4983-B2D7-E2AEEDFC05FF}" type="slidenum">
              <a:rPr lang="ru-RU" smtClean="0">
                <a:solidFill>
                  <a:srgbClr val="D6ECFF"/>
                </a:solidFill>
              </a:rPr>
              <a:pPr/>
              <a:t>‹#›</a:t>
            </a:fld>
            <a:endParaRPr lang="ru-RU">
              <a:solidFill>
                <a:srgbClr val="D6ECFF"/>
              </a:solidFill>
            </a:endParaRPr>
          </a:p>
        </p:txBody>
      </p:sp>
    </p:spTree>
    <p:extLst>
      <p:ext uri="{BB962C8B-B14F-4D97-AF65-F5344CB8AC3E}">
        <p14:creationId xmlns:p14="http://schemas.microsoft.com/office/powerpoint/2010/main" val="1279369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7320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56431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11796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3559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35826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61294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4188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00130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6782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44997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48469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01499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67391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4742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71625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74054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64710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36221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97573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165414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12200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91403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341313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2561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D9A8B7C-457C-4DC1-9F30-0BCBBD9A3BFA}" type="datetimeFigureOut">
              <a:rPr lang="ru-RU" smtClean="0">
                <a:solidFill>
                  <a:srgbClr val="D4D2D0">
                    <a:shade val="50000"/>
                  </a:srgbClr>
                </a:solidFill>
              </a:rPr>
              <a:pPr/>
              <a:t>16.06.2013</a:t>
            </a:fld>
            <a:endParaRPr lang="ru-RU">
              <a:solidFill>
                <a:srgbClr val="D4D2D0">
                  <a:shade val="50000"/>
                </a:srgbClr>
              </a:solidFill>
            </a:endParaRPr>
          </a:p>
        </p:txBody>
      </p:sp>
      <p:sp>
        <p:nvSpPr>
          <p:cNvPr id="19" name="Нижний колонтитул 18"/>
          <p:cNvSpPr>
            <a:spLocks noGrp="1"/>
          </p:cNvSpPr>
          <p:nvPr>
            <p:ph type="ftr" sz="quarter" idx="11"/>
          </p:nvPr>
        </p:nvSpPr>
        <p:spPr/>
        <p:txBody>
          <a:bodyPr/>
          <a:lstStyle/>
          <a:p>
            <a:endParaRPr lang="ru-RU">
              <a:solidFill>
                <a:srgbClr val="D4D2D0">
                  <a:shade val="50000"/>
                </a:srgbClr>
              </a:solidFill>
            </a:endParaRPr>
          </a:p>
        </p:txBody>
      </p:sp>
      <p:sp>
        <p:nvSpPr>
          <p:cNvPr id="27" name="Номер слайда 26"/>
          <p:cNvSpPr>
            <a:spLocks noGrp="1"/>
          </p:cNvSpPr>
          <p:nvPr>
            <p:ph type="sldNum" sz="quarter" idx="12"/>
          </p:nvPr>
        </p:nvSpPr>
        <p:spPr/>
        <p:txBody>
          <a:bodyPr/>
          <a:lstStyle/>
          <a:p>
            <a:fld id="{86BC72E1-DB96-4983-B2D7-E2AEEDFC05FF}" type="slidenum">
              <a:rPr lang="ru-RU" smtClean="0">
                <a:solidFill>
                  <a:srgbClr val="D4D2D0">
                    <a:shade val="50000"/>
                  </a:srgbClr>
                </a:solidFill>
              </a:rPr>
              <a:pPr/>
              <a:t>‹#›</a:t>
            </a:fld>
            <a:endParaRPr lang="ru-RU">
              <a:solidFill>
                <a:srgbClr val="D4D2D0">
                  <a:shade val="50000"/>
                </a:srgbClr>
              </a:solidFill>
            </a:endParaRPr>
          </a:p>
        </p:txBody>
      </p:sp>
    </p:spTree>
    <p:extLst>
      <p:ext uri="{BB962C8B-B14F-4D97-AF65-F5344CB8AC3E}">
        <p14:creationId xmlns:p14="http://schemas.microsoft.com/office/powerpoint/2010/main" val="240790533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D9A8B7C-457C-4DC1-9F30-0BCBBD9A3BFA}" type="datetimeFigureOut">
              <a:rPr lang="ru-RU" smtClean="0">
                <a:solidFill>
                  <a:srgbClr val="D4D2D0">
                    <a:shade val="50000"/>
                  </a:srgbClr>
                </a:solidFill>
              </a:rPr>
              <a:pPr/>
              <a:t>16.06.2013</a:t>
            </a:fld>
            <a:endParaRPr lang="ru-RU">
              <a:solidFill>
                <a:srgbClr val="D4D2D0">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D4D2D0">
                  <a:shade val="50000"/>
                </a:srgb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srgbClr val="D4D2D0">
                    <a:shade val="50000"/>
                  </a:srgbClr>
                </a:solidFill>
              </a:rPr>
              <a:pPr/>
              <a:t>‹#›</a:t>
            </a:fld>
            <a:endParaRPr lang="ru-RU">
              <a:solidFill>
                <a:srgbClr val="D4D2D0">
                  <a:shade val="50000"/>
                </a:srgbClr>
              </a:solidFill>
            </a:endParaRPr>
          </a:p>
        </p:txBody>
      </p:sp>
    </p:spTree>
    <p:extLst>
      <p:ext uri="{BB962C8B-B14F-4D97-AF65-F5344CB8AC3E}">
        <p14:creationId xmlns:p14="http://schemas.microsoft.com/office/powerpoint/2010/main" val="14668205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D9A8B7C-457C-4DC1-9F30-0BCBBD9A3BFA}" type="datetimeFigureOut">
              <a:rPr lang="ru-RU" smtClean="0">
                <a:solidFill>
                  <a:srgbClr val="D4D2D0">
                    <a:shade val="50000"/>
                  </a:srgbClr>
                </a:solidFill>
              </a:rPr>
              <a:pPr/>
              <a:t>16.06.2013</a:t>
            </a:fld>
            <a:endParaRPr lang="ru-RU">
              <a:solidFill>
                <a:srgbClr val="D4D2D0">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D4D2D0">
                  <a:shade val="50000"/>
                </a:srgb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srgbClr val="D4D2D0">
                    <a:shade val="50000"/>
                  </a:srgbClr>
                </a:solidFill>
              </a:rPr>
              <a:pPr/>
              <a:t>‹#›</a:t>
            </a:fld>
            <a:endParaRPr lang="ru-RU">
              <a:solidFill>
                <a:srgbClr val="D4D2D0">
                  <a:shade val="50000"/>
                </a:srgbClr>
              </a:solidFill>
            </a:endParaRPr>
          </a:p>
        </p:txBody>
      </p:sp>
    </p:spTree>
    <p:extLst>
      <p:ext uri="{BB962C8B-B14F-4D97-AF65-F5344CB8AC3E}">
        <p14:creationId xmlns:p14="http://schemas.microsoft.com/office/powerpoint/2010/main" val="161377687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D9A8B7C-457C-4DC1-9F30-0BCBBD9A3BFA}" type="datetimeFigureOut">
              <a:rPr lang="ru-RU" smtClean="0">
                <a:solidFill>
                  <a:srgbClr val="D4D2D0">
                    <a:shade val="50000"/>
                  </a:srgbClr>
                </a:solidFill>
              </a:rPr>
              <a:pPr/>
              <a:t>16.06.2013</a:t>
            </a:fld>
            <a:endParaRPr lang="ru-RU">
              <a:solidFill>
                <a:srgbClr val="D4D2D0">
                  <a:shade val="50000"/>
                </a:srgbClr>
              </a:solidFill>
            </a:endParaRPr>
          </a:p>
        </p:txBody>
      </p:sp>
      <p:sp>
        <p:nvSpPr>
          <p:cNvPr id="6" name="Нижний колонтитул 5"/>
          <p:cNvSpPr>
            <a:spLocks noGrp="1"/>
          </p:cNvSpPr>
          <p:nvPr>
            <p:ph type="ftr" sz="quarter" idx="11"/>
          </p:nvPr>
        </p:nvSpPr>
        <p:spPr/>
        <p:txBody>
          <a:bodyPr/>
          <a:lstStyle/>
          <a:p>
            <a:endParaRPr lang="ru-RU">
              <a:solidFill>
                <a:srgbClr val="D4D2D0">
                  <a:shade val="50000"/>
                </a:srgbClr>
              </a:solidFill>
            </a:endParaRPr>
          </a:p>
        </p:txBody>
      </p:sp>
      <p:sp>
        <p:nvSpPr>
          <p:cNvPr id="7" name="Номер слайда 6"/>
          <p:cNvSpPr>
            <a:spLocks noGrp="1"/>
          </p:cNvSpPr>
          <p:nvPr>
            <p:ph type="sldNum" sz="quarter" idx="12"/>
          </p:nvPr>
        </p:nvSpPr>
        <p:spPr/>
        <p:txBody>
          <a:bodyPr/>
          <a:lstStyle/>
          <a:p>
            <a:fld id="{86BC72E1-DB96-4983-B2D7-E2AEEDFC05FF}" type="slidenum">
              <a:rPr lang="ru-RU" smtClean="0">
                <a:solidFill>
                  <a:srgbClr val="D4D2D0">
                    <a:shade val="50000"/>
                  </a:srgbClr>
                </a:solidFill>
              </a:rPr>
              <a:pPr/>
              <a:t>‹#›</a:t>
            </a:fld>
            <a:endParaRPr lang="ru-RU">
              <a:solidFill>
                <a:srgbClr val="D4D2D0">
                  <a:shade val="50000"/>
                </a:srgbClr>
              </a:solidFill>
            </a:endParaRPr>
          </a:p>
        </p:txBody>
      </p:sp>
    </p:spTree>
    <p:extLst>
      <p:ext uri="{BB962C8B-B14F-4D97-AF65-F5344CB8AC3E}">
        <p14:creationId xmlns:p14="http://schemas.microsoft.com/office/powerpoint/2010/main" val="22453508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D9A8B7C-457C-4DC1-9F30-0BCBBD9A3BFA}" type="datetimeFigureOut">
              <a:rPr lang="ru-RU" smtClean="0">
                <a:solidFill>
                  <a:srgbClr val="D4D2D0">
                    <a:shade val="50000"/>
                  </a:srgbClr>
                </a:solidFill>
              </a:rPr>
              <a:pPr/>
              <a:t>16.06.2013</a:t>
            </a:fld>
            <a:endParaRPr lang="ru-RU">
              <a:solidFill>
                <a:srgbClr val="D4D2D0">
                  <a:shade val="50000"/>
                </a:srgbClr>
              </a:solidFill>
            </a:endParaRPr>
          </a:p>
        </p:txBody>
      </p:sp>
      <p:sp>
        <p:nvSpPr>
          <p:cNvPr id="8" name="Нижний колонтитул 7"/>
          <p:cNvSpPr>
            <a:spLocks noGrp="1"/>
          </p:cNvSpPr>
          <p:nvPr>
            <p:ph type="ftr" sz="quarter" idx="11"/>
          </p:nvPr>
        </p:nvSpPr>
        <p:spPr/>
        <p:txBody>
          <a:bodyPr/>
          <a:lstStyle/>
          <a:p>
            <a:endParaRPr lang="ru-RU">
              <a:solidFill>
                <a:srgbClr val="D4D2D0">
                  <a:shade val="50000"/>
                </a:srgbClr>
              </a:solidFill>
            </a:endParaRPr>
          </a:p>
        </p:txBody>
      </p:sp>
      <p:sp>
        <p:nvSpPr>
          <p:cNvPr id="9" name="Номер слайда 8"/>
          <p:cNvSpPr>
            <a:spLocks noGrp="1"/>
          </p:cNvSpPr>
          <p:nvPr>
            <p:ph type="sldNum" sz="quarter" idx="12"/>
          </p:nvPr>
        </p:nvSpPr>
        <p:spPr/>
        <p:txBody>
          <a:bodyPr/>
          <a:lstStyle/>
          <a:p>
            <a:fld id="{86BC72E1-DB96-4983-B2D7-E2AEEDFC05FF}" type="slidenum">
              <a:rPr lang="ru-RU" smtClean="0">
                <a:solidFill>
                  <a:srgbClr val="D4D2D0">
                    <a:shade val="50000"/>
                  </a:srgbClr>
                </a:solidFill>
              </a:rPr>
              <a:pPr/>
              <a:t>‹#›</a:t>
            </a:fld>
            <a:endParaRPr lang="ru-RU">
              <a:solidFill>
                <a:srgbClr val="D4D2D0">
                  <a:shade val="50000"/>
                </a:srgbClr>
              </a:solidFill>
            </a:endParaRPr>
          </a:p>
        </p:txBody>
      </p:sp>
    </p:spTree>
    <p:extLst>
      <p:ext uri="{BB962C8B-B14F-4D97-AF65-F5344CB8AC3E}">
        <p14:creationId xmlns:p14="http://schemas.microsoft.com/office/powerpoint/2010/main" val="249462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5410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4D9A8B7C-457C-4DC1-9F30-0BCBBD9A3BFA}" type="datetimeFigureOut">
              <a:rPr lang="ru-RU" smtClean="0">
                <a:solidFill>
                  <a:srgbClr val="D4D2D0">
                    <a:shade val="50000"/>
                  </a:srgbClr>
                </a:solidFill>
              </a:rPr>
              <a:pPr/>
              <a:t>16.06.2013</a:t>
            </a:fld>
            <a:endParaRPr lang="ru-RU">
              <a:solidFill>
                <a:srgbClr val="D4D2D0">
                  <a:shade val="50000"/>
                </a:srgbClr>
              </a:solidFill>
            </a:endParaRPr>
          </a:p>
        </p:txBody>
      </p:sp>
      <p:sp>
        <p:nvSpPr>
          <p:cNvPr id="8" name="Номер слайда 7"/>
          <p:cNvSpPr>
            <a:spLocks noGrp="1"/>
          </p:cNvSpPr>
          <p:nvPr>
            <p:ph type="sldNum" sz="quarter" idx="11"/>
          </p:nvPr>
        </p:nvSpPr>
        <p:spPr/>
        <p:txBody>
          <a:bodyPr/>
          <a:lstStyle/>
          <a:p>
            <a:fld id="{86BC72E1-DB96-4983-B2D7-E2AEEDFC05FF}" type="slidenum">
              <a:rPr lang="ru-RU" smtClean="0">
                <a:solidFill>
                  <a:srgbClr val="D4D2D0">
                    <a:shade val="50000"/>
                  </a:srgbClr>
                </a:solidFill>
              </a:rPr>
              <a:pPr/>
              <a:t>‹#›</a:t>
            </a:fld>
            <a:endParaRPr lang="ru-RU">
              <a:solidFill>
                <a:srgbClr val="D4D2D0">
                  <a:shade val="50000"/>
                </a:srgbClr>
              </a:solidFill>
            </a:endParaRPr>
          </a:p>
        </p:txBody>
      </p:sp>
      <p:sp>
        <p:nvSpPr>
          <p:cNvPr id="9" name="Нижний колонтитул 8"/>
          <p:cNvSpPr>
            <a:spLocks noGrp="1"/>
          </p:cNvSpPr>
          <p:nvPr>
            <p:ph type="ftr" sz="quarter" idx="12"/>
          </p:nvPr>
        </p:nvSpPr>
        <p:spPr/>
        <p:txBody>
          <a:bodyPr/>
          <a:lstStyle/>
          <a:p>
            <a:endParaRPr lang="ru-RU">
              <a:solidFill>
                <a:srgbClr val="D4D2D0">
                  <a:shade val="50000"/>
                </a:srgbClr>
              </a:solidFill>
            </a:endParaRPr>
          </a:p>
        </p:txBody>
      </p:sp>
    </p:spTree>
    <p:extLst>
      <p:ext uri="{BB962C8B-B14F-4D97-AF65-F5344CB8AC3E}">
        <p14:creationId xmlns:p14="http://schemas.microsoft.com/office/powerpoint/2010/main" val="4064565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D9A8B7C-457C-4DC1-9F30-0BCBBD9A3BFA}" type="datetimeFigureOut">
              <a:rPr lang="ru-RU" smtClean="0">
                <a:solidFill>
                  <a:srgbClr val="D4D2D0">
                    <a:shade val="50000"/>
                  </a:srgbClr>
                </a:solidFill>
              </a:rPr>
              <a:pPr/>
              <a:t>16.06.2013</a:t>
            </a:fld>
            <a:endParaRPr lang="ru-RU">
              <a:solidFill>
                <a:srgbClr val="D4D2D0">
                  <a:shade val="50000"/>
                </a:srgbClr>
              </a:solidFill>
            </a:endParaRPr>
          </a:p>
        </p:txBody>
      </p:sp>
      <p:sp>
        <p:nvSpPr>
          <p:cNvPr id="3" name="Нижний колонтитул 2"/>
          <p:cNvSpPr>
            <a:spLocks noGrp="1"/>
          </p:cNvSpPr>
          <p:nvPr>
            <p:ph type="ftr" sz="quarter" idx="11"/>
          </p:nvPr>
        </p:nvSpPr>
        <p:spPr/>
        <p:txBody>
          <a:bodyPr/>
          <a:lstStyle/>
          <a:p>
            <a:endParaRPr lang="ru-RU">
              <a:solidFill>
                <a:srgbClr val="D4D2D0">
                  <a:shade val="50000"/>
                </a:srgbClr>
              </a:solidFill>
            </a:endParaRPr>
          </a:p>
        </p:txBody>
      </p:sp>
      <p:sp>
        <p:nvSpPr>
          <p:cNvPr id="4" name="Номер слайда 3"/>
          <p:cNvSpPr>
            <a:spLocks noGrp="1"/>
          </p:cNvSpPr>
          <p:nvPr>
            <p:ph type="sldNum" sz="quarter" idx="12"/>
          </p:nvPr>
        </p:nvSpPr>
        <p:spPr/>
        <p:txBody>
          <a:bodyPr/>
          <a:lstStyle/>
          <a:p>
            <a:fld id="{86BC72E1-DB96-4983-B2D7-E2AEEDFC05FF}" type="slidenum">
              <a:rPr lang="ru-RU" smtClean="0">
                <a:solidFill>
                  <a:srgbClr val="D4D2D0">
                    <a:shade val="50000"/>
                  </a:srgbClr>
                </a:solidFill>
              </a:rPr>
              <a:pPr/>
              <a:t>‹#›</a:t>
            </a:fld>
            <a:endParaRPr lang="ru-RU">
              <a:solidFill>
                <a:srgbClr val="D4D2D0">
                  <a:shade val="50000"/>
                </a:srgbClr>
              </a:solidFill>
            </a:endParaRPr>
          </a:p>
        </p:txBody>
      </p:sp>
    </p:spTree>
    <p:extLst>
      <p:ext uri="{BB962C8B-B14F-4D97-AF65-F5344CB8AC3E}">
        <p14:creationId xmlns:p14="http://schemas.microsoft.com/office/powerpoint/2010/main" val="2932153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D9A8B7C-457C-4DC1-9F30-0BCBBD9A3BFA}" type="datetimeFigureOut">
              <a:rPr lang="ru-RU" smtClean="0">
                <a:solidFill>
                  <a:srgbClr val="D4D2D0">
                    <a:shade val="50000"/>
                  </a:srgbClr>
                </a:solidFill>
              </a:rPr>
              <a:pPr/>
              <a:t>16.06.2013</a:t>
            </a:fld>
            <a:endParaRPr lang="ru-RU">
              <a:solidFill>
                <a:srgbClr val="D4D2D0">
                  <a:shade val="50000"/>
                </a:srgbClr>
              </a:solidFill>
            </a:endParaRPr>
          </a:p>
        </p:txBody>
      </p:sp>
      <p:sp>
        <p:nvSpPr>
          <p:cNvPr id="6" name="Нижний колонтитул 5"/>
          <p:cNvSpPr>
            <a:spLocks noGrp="1"/>
          </p:cNvSpPr>
          <p:nvPr>
            <p:ph type="ftr" sz="quarter" idx="11"/>
          </p:nvPr>
        </p:nvSpPr>
        <p:spPr/>
        <p:txBody>
          <a:bodyPr/>
          <a:lstStyle/>
          <a:p>
            <a:endParaRPr lang="ru-RU">
              <a:solidFill>
                <a:srgbClr val="D4D2D0">
                  <a:shade val="50000"/>
                </a:srgbClr>
              </a:solidFill>
            </a:endParaRPr>
          </a:p>
        </p:txBody>
      </p:sp>
      <p:sp>
        <p:nvSpPr>
          <p:cNvPr id="7" name="Номер слайда 6"/>
          <p:cNvSpPr>
            <a:spLocks noGrp="1"/>
          </p:cNvSpPr>
          <p:nvPr>
            <p:ph type="sldNum" sz="quarter" idx="12"/>
          </p:nvPr>
        </p:nvSpPr>
        <p:spPr>
          <a:xfrm>
            <a:off x="8156448" y="6422064"/>
            <a:ext cx="762000" cy="365125"/>
          </a:xfrm>
        </p:spPr>
        <p:txBody>
          <a:bodyPr/>
          <a:lstStyle/>
          <a:p>
            <a:fld id="{86BC72E1-DB96-4983-B2D7-E2AEEDFC05FF}" type="slidenum">
              <a:rPr lang="ru-RU" smtClean="0">
                <a:solidFill>
                  <a:srgbClr val="D4D2D0">
                    <a:shade val="50000"/>
                  </a:srgbClr>
                </a:solidFill>
              </a:rPr>
              <a:pPr/>
              <a:t>‹#›</a:t>
            </a:fld>
            <a:endParaRPr lang="ru-RU">
              <a:solidFill>
                <a:srgbClr val="D4D2D0">
                  <a:shade val="50000"/>
                </a:srgbClr>
              </a:solidFill>
            </a:endParaRPr>
          </a:p>
        </p:txBody>
      </p:sp>
    </p:spTree>
    <p:extLst>
      <p:ext uri="{BB962C8B-B14F-4D97-AF65-F5344CB8AC3E}">
        <p14:creationId xmlns:p14="http://schemas.microsoft.com/office/powerpoint/2010/main" val="34589692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4D9A8B7C-457C-4DC1-9F30-0BCBBD9A3BFA}" type="datetimeFigureOut">
              <a:rPr lang="ru-RU" smtClean="0">
                <a:solidFill>
                  <a:srgbClr val="D4D2D0">
                    <a:shade val="50000"/>
                  </a:srgbClr>
                </a:solidFill>
              </a:rPr>
              <a:pPr/>
              <a:t>16.06.2013</a:t>
            </a:fld>
            <a:endParaRPr lang="ru-RU">
              <a:solidFill>
                <a:srgbClr val="D4D2D0">
                  <a:shade val="50000"/>
                </a:srgbClr>
              </a:solidFill>
            </a:endParaRPr>
          </a:p>
        </p:txBody>
      </p:sp>
      <p:sp>
        <p:nvSpPr>
          <p:cNvPr id="6" name="Нижний колонтитул 5"/>
          <p:cNvSpPr>
            <a:spLocks noGrp="1"/>
          </p:cNvSpPr>
          <p:nvPr>
            <p:ph type="ftr" sz="quarter" idx="11"/>
          </p:nvPr>
        </p:nvSpPr>
        <p:spPr/>
        <p:txBody>
          <a:bodyPr/>
          <a:lstStyle/>
          <a:p>
            <a:endParaRPr lang="ru-RU">
              <a:solidFill>
                <a:srgbClr val="D4D2D0">
                  <a:shade val="50000"/>
                </a:srgbClr>
              </a:solidFill>
            </a:endParaRPr>
          </a:p>
        </p:txBody>
      </p:sp>
      <p:sp>
        <p:nvSpPr>
          <p:cNvPr id="7" name="Номер слайда 6"/>
          <p:cNvSpPr>
            <a:spLocks noGrp="1"/>
          </p:cNvSpPr>
          <p:nvPr>
            <p:ph type="sldNum" sz="quarter" idx="12"/>
          </p:nvPr>
        </p:nvSpPr>
        <p:spPr/>
        <p:txBody>
          <a:bodyPr/>
          <a:lstStyle/>
          <a:p>
            <a:fld id="{86BC72E1-DB96-4983-B2D7-E2AEEDFC05FF}" type="slidenum">
              <a:rPr lang="ru-RU" smtClean="0">
                <a:solidFill>
                  <a:srgbClr val="D4D2D0">
                    <a:shade val="50000"/>
                  </a:srgbClr>
                </a:solidFill>
              </a:rPr>
              <a:pPr/>
              <a:t>‹#›</a:t>
            </a:fld>
            <a:endParaRPr lang="ru-RU">
              <a:solidFill>
                <a:srgbClr val="D4D2D0">
                  <a:shade val="50000"/>
                </a:srgbClr>
              </a:solidFill>
            </a:endParaRPr>
          </a:p>
        </p:txBody>
      </p:sp>
    </p:spTree>
    <p:extLst>
      <p:ext uri="{BB962C8B-B14F-4D97-AF65-F5344CB8AC3E}">
        <p14:creationId xmlns:p14="http://schemas.microsoft.com/office/powerpoint/2010/main" val="4949379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D9A8B7C-457C-4DC1-9F30-0BCBBD9A3BFA}" type="datetimeFigureOut">
              <a:rPr lang="ru-RU" smtClean="0">
                <a:solidFill>
                  <a:srgbClr val="D4D2D0">
                    <a:shade val="50000"/>
                  </a:srgbClr>
                </a:solidFill>
              </a:rPr>
              <a:pPr/>
              <a:t>16.06.2013</a:t>
            </a:fld>
            <a:endParaRPr lang="ru-RU">
              <a:solidFill>
                <a:srgbClr val="D4D2D0">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D4D2D0">
                  <a:shade val="50000"/>
                </a:srgb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srgbClr val="D4D2D0">
                    <a:shade val="50000"/>
                  </a:srgbClr>
                </a:solidFill>
              </a:rPr>
              <a:pPr/>
              <a:t>‹#›</a:t>
            </a:fld>
            <a:endParaRPr lang="ru-RU">
              <a:solidFill>
                <a:srgbClr val="D4D2D0">
                  <a:shade val="50000"/>
                </a:srgbClr>
              </a:solidFill>
            </a:endParaRPr>
          </a:p>
        </p:txBody>
      </p:sp>
    </p:spTree>
    <p:extLst>
      <p:ext uri="{BB962C8B-B14F-4D97-AF65-F5344CB8AC3E}">
        <p14:creationId xmlns:p14="http://schemas.microsoft.com/office/powerpoint/2010/main" val="33100503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D9A8B7C-457C-4DC1-9F30-0BCBBD9A3BFA}" type="datetimeFigureOut">
              <a:rPr lang="ru-RU" smtClean="0">
                <a:solidFill>
                  <a:srgbClr val="D4D2D0">
                    <a:shade val="50000"/>
                  </a:srgbClr>
                </a:solidFill>
              </a:rPr>
              <a:pPr/>
              <a:t>16.06.2013</a:t>
            </a:fld>
            <a:endParaRPr lang="ru-RU">
              <a:solidFill>
                <a:srgbClr val="D4D2D0">
                  <a:shade val="50000"/>
                </a:srgbClr>
              </a:solidFill>
            </a:endParaRPr>
          </a:p>
        </p:txBody>
      </p:sp>
      <p:sp>
        <p:nvSpPr>
          <p:cNvPr id="5" name="Нижний колонтитул 4"/>
          <p:cNvSpPr>
            <a:spLocks noGrp="1"/>
          </p:cNvSpPr>
          <p:nvPr>
            <p:ph type="ftr" sz="quarter" idx="11"/>
          </p:nvPr>
        </p:nvSpPr>
        <p:spPr/>
        <p:txBody>
          <a:bodyPr/>
          <a:lstStyle/>
          <a:p>
            <a:endParaRPr lang="ru-RU">
              <a:solidFill>
                <a:srgbClr val="D4D2D0">
                  <a:shade val="50000"/>
                </a:srgbClr>
              </a:solidFill>
            </a:endParaRPr>
          </a:p>
        </p:txBody>
      </p:sp>
      <p:sp>
        <p:nvSpPr>
          <p:cNvPr id="6" name="Номер слайда 5"/>
          <p:cNvSpPr>
            <a:spLocks noGrp="1"/>
          </p:cNvSpPr>
          <p:nvPr>
            <p:ph type="sldNum" sz="quarter" idx="12"/>
          </p:nvPr>
        </p:nvSpPr>
        <p:spPr/>
        <p:txBody>
          <a:bodyPr/>
          <a:lstStyle/>
          <a:p>
            <a:fld id="{86BC72E1-DB96-4983-B2D7-E2AEEDFC05FF}" type="slidenum">
              <a:rPr lang="ru-RU" smtClean="0">
                <a:solidFill>
                  <a:srgbClr val="D4D2D0">
                    <a:shade val="50000"/>
                  </a:srgbClr>
                </a:solidFill>
              </a:rPr>
              <a:pPr/>
              <a:t>‹#›</a:t>
            </a:fld>
            <a:endParaRPr lang="ru-RU">
              <a:solidFill>
                <a:srgbClr val="D4D2D0">
                  <a:shade val="50000"/>
                </a:srgbClr>
              </a:solidFill>
            </a:endParaRPr>
          </a:p>
        </p:txBody>
      </p:sp>
    </p:spTree>
    <p:extLst>
      <p:ext uri="{BB962C8B-B14F-4D97-AF65-F5344CB8AC3E}">
        <p14:creationId xmlns:p14="http://schemas.microsoft.com/office/powerpoint/2010/main" val="2321317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7667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4164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96705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7356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7583154"/>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D9A8B7C-457C-4DC1-9F30-0BCBBD9A3BFA}" type="datetimeFigureOut">
              <a:rPr lang="ru-RU" smtClean="0">
                <a:solidFill>
                  <a:srgbClr val="D6ECFF"/>
                </a:solidFill>
              </a:rPr>
              <a:pPr/>
              <a:t>16.06.2013</a:t>
            </a:fld>
            <a:endParaRPr lang="ru-RU">
              <a:solidFill>
                <a:srgbClr val="D6ECFF"/>
              </a:solidFill>
            </a:endParaRPr>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solidFill>
                <a:srgbClr val="D6ECFF"/>
              </a:solidFill>
            </a:endParaRPr>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6BC72E1-DB96-4983-B2D7-E2AEEDFC05FF}" type="slidenum">
              <a:rPr lang="ru-RU" smtClean="0">
                <a:solidFill>
                  <a:srgbClr val="D6ECFF"/>
                </a:solidFill>
              </a:rPr>
              <a:pPr/>
              <a:t>‹#›</a:t>
            </a:fld>
            <a:endParaRPr lang="ru-RU">
              <a:solidFill>
                <a:srgbClr val="D6ECFF"/>
              </a:solidFill>
            </a:endParaRPr>
          </a:p>
        </p:txBody>
      </p:sp>
    </p:spTree>
    <p:extLst>
      <p:ext uri="{BB962C8B-B14F-4D97-AF65-F5344CB8AC3E}">
        <p14:creationId xmlns:p14="http://schemas.microsoft.com/office/powerpoint/2010/main" val="3687854618"/>
      </p:ext>
    </p:extLst>
  </p:cSld>
  <p:clrMap bg1="dk1" tx1="lt1" bg2="dk2" tx2="lt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3830386"/>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A8B7C-457C-4DC1-9F30-0BCBBD9A3BFA}" type="datetimeFigureOut">
              <a:rPr lang="ru-RU" smtClean="0">
                <a:solidFill>
                  <a:prstClr val="black">
                    <a:tint val="75000"/>
                  </a:prstClr>
                </a:solidFill>
              </a:rPr>
              <a:pPr/>
              <a:t>16.06.2013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C72E1-DB96-4983-B2D7-E2AEEDFC05F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26765118"/>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D9A8B7C-457C-4DC1-9F30-0BCBBD9A3BFA}" type="datetimeFigureOut">
              <a:rPr lang="ru-RU" smtClean="0">
                <a:solidFill>
                  <a:srgbClr val="D4D2D0">
                    <a:shade val="50000"/>
                  </a:srgbClr>
                </a:solidFill>
              </a:rPr>
              <a:pPr/>
              <a:t>16.06.2013</a:t>
            </a:fld>
            <a:endParaRPr lang="ru-RU">
              <a:solidFill>
                <a:srgbClr val="D4D2D0">
                  <a:shade val="50000"/>
                </a:srgbClr>
              </a:solidFill>
            </a:endParaRPr>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solidFill>
                <a:srgbClr val="D4D2D0">
                  <a:shade val="50000"/>
                </a:srgbClr>
              </a:solidFill>
            </a:endParaRPr>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6BC72E1-DB96-4983-B2D7-E2AEEDFC05FF}" type="slidenum">
              <a:rPr lang="ru-RU" smtClean="0">
                <a:solidFill>
                  <a:srgbClr val="D4D2D0">
                    <a:shade val="50000"/>
                  </a:srgbClr>
                </a:solidFill>
              </a:rPr>
              <a:pPr/>
              <a:t>‹#›</a:t>
            </a:fld>
            <a:endParaRPr lang="ru-RU">
              <a:solidFill>
                <a:srgbClr val="D4D2D0">
                  <a:shade val="50000"/>
                </a:srgbClr>
              </a:solidFill>
            </a:endParaRPr>
          </a:p>
        </p:txBody>
      </p:sp>
    </p:spTree>
    <p:extLst>
      <p:ext uri="{BB962C8B-B14F-4D97-AF65-F5344CB8AC3E}">
        <p14:creationId xmlns:p14="http://schemas.microsoft.com/office/powerpoint/2010/main" val="501686942"/>
      </p:ext>
    </p:extLst>
  </p:cSld>
  <p:clrMap bg1="dk1" tx1="lt1" bg2="dk2" tx2="lt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063338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8186766" cy="1143000"/>
          </a:xfrm>
        </p:spPr>
        <p:txBody>
          <a:bodyPr>
            <a:normAutofit fontScale="90000"/>
          </a:bodyPr>
          <a:lstStyle/>
          <a:p>
            <a:r>
              <a:rPr lang="ru-RU" dirty="0" smtClean="0"/>
              <a:t>Три разработки, которые непременно окажутся в космосе </a:t>
            </a:r>
            <a:endParaRPr lang="ru-RU" dirty="0"/>
          </a:p>
        </p:txBody>
      </p:sp>
      <p:pic>
        <p:nvPicPr>
          <p:cNvPr id="3" name="Рисунок 2"/>
          <p:cNvPicPr/>
          <p:nvPr/>
        </p:nvPicPr>
        <p:blipFill>
          <a:blip r:embed="rId2"/>
          <a:srcRect/>
          <a:stretch>
            <a:fillRect/>
          </a:stretch>
        </p:blipFill>
        <p:spPr bwMode="auto">
          <a:xfrm>
            <a:off x="142844" y="1928802"/>
            <a:ext cx="5716905" cy="4629785"/>
          </a:xfrm>
          <a:prstGeom prst="rect">
            <a:avLst/>
          </a:prstGeom>
          <a:noFill/>
          <a:ln w="9525">
            <a:noFill/>
            <a:miter lim="800000"/>
            <a:headEnd/>
            <a:tailEnd/>
          </a:ln>
        </p:spPr>
      </p:pic>
      <p:sp>
        <p:nvSpPr>
          <p:cNvPr id="4" name="Прямоугольник 3"/>
          <p:cNvSpPr/>
          <p:nvPr/>
        </p:nvSpPr>
        <p:spPr>
          <a:xfrm>
            <a:off x="285720" y="1928802"/>
            <a:ext cx="4572000" cy="646331"/>
          </a:xfrm>
          <a:prstGeom prst="rect">
            <a:avLst/>
          </a:prstGeom>
        </p:spPr>
        <p:txBody>
          <a:bodyPr>
            <a:spAutoFit/>
          </a:bodyPr>
          <a:lstStyle/>
          <a:p>
            <a:r>
              <a:rPr lang="ru-RU" dirty="0">
                <a:solidFill>
                  <a:prstClr val="white"/>
                </a:solidFill>
              </a:rPr>
              <a:t>Атомные часы и спутник </a:t>
            </a:r>
            <a:r>
              <a:rPr lang="ru-RU" dirty="0" err="1">
                <a:solidFill>
                  <a:prstClr val="white"/>
                </a:solidFill>
              </a:rPr>
              <a:t>Iridium</a:t>
            </a:r>
            <a:r>
              <a:rPr lang="ru-RU" dirty="0">
                <a:solidFill>
                  <a:prstClr val="white"/>
                </a:solidFill>
              </a:rPr>
              <a:t> (иллюстрация НАСА).</a:t>
            </a:r>
          </a:p>
        </p:txBody>
      </p:sp>
      <p:sp>
        <p:nvSpPr>
          <p:cNvPr id="5" name="Прямоугольник 4"/>
          <p:cNvSpPr/>
          <p:nvPr/>
        </p:nvSpPr>
        <p:spPr>
          <a:xfrm>
            <a:off x="6072166" y="4272677"/>
            <a:ext cx="3071834" cy="2585323"/>
          </a:xfrm>
          <a:prstGeom prst="rect">
            <a:avLst/>
          </a:prstGeom>
        </p:spPr>
        <p:txBody>
          <a:bodyPr wrap="square">
            <a:spAutoFit/>
          </a:bodyPr>
          <a:lstStyle/>
          <a:p>
            <a:r>
              <a:rPr lang="ru-RU" dirty="0">
                <a:solidFill>
                  <a:prstClr val="white"/>
                </a:solidFill>
              </a:rPr>
              <a:t>«Атомные часы глубокого космоса</a:t>
            </a:r>
            <a:r>
              <a:rPr lang="ru-RU" dirty="0" smtClean="0">
                <a:solidFill>
                  <a:prstClr val="white"/>
                </a:solidFill>
              </a:rPr>
              <a:t>»</a:t>
            </a:r>
            <a:r>
              <a:rPr lang="en-US" dirty="0" smtClean="0">
                <a:solidFill>
                  <a:prstClr val="white"/>
                </a:solidFill>
              </a:rPr>
              <a:t> </a:t>
            </a:r>
            <a:r>
              <a:rPr lang="ru-RU" dirty="0">
                <a:solidFill>
                  <a:prstClr val="white"/>
                </a:solidFill>
              </a:rPr>
              <a:t>будут созданы и отправлены в космос на одном из спутников </a:t>
            </a:r>
            <a:r>
              <a:rPr lang="ru-RU" dirty="0" err="1">
                <a:solidFill>
                  <a:prstClr val="white"/>
                </a:solidFill>
              </a:rPr>
              <a:t>Iridium</a:t>
            </a:r>
            <a:r>
              <a:rPr lang="ru-RU" dirty="0">
                <a:solidFill>
                  <a:prstClr val="white"/>
                </a:solidFill>
              </a:rPr>
              <a:t> миниатюрные часы на ионах ртути, которые должны быть в 10 раз точнее нынешних систем.</a:t>
            </a:r>
          </a:p>
          <a:p>
            <a:endParaRPr lang="ru-RU" dirty="0">
              <a:solidFill>
                <a:prstClr val="white"/>
              </a:solidFill>
            </a:endParaRPr>
          </a:p>
        </p:txBody>
      </p:sp>
    </p:spTree>
    <p:extLst>
      <p:ext uri="{BB962C8B-B14F-4D97-AF65-F5344CB8AC3E}">
        <p14:creationId xmlns:p14="http://schemas.microsoft.com/office/powerpoint/2010/main" val="3017459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0" y="0"/>
            <a:ext cx="7858149" cy="6858000"/>
          </a:xfrm>
          <a:prstGeom prst="rect">
            <a:avLst/>
          </a:prstGeom>
          <a:noFill/>
          <a:ln w="9525">
            <a:noFill/>
            <a:miter lim="800000"/>
            <a:headEnd/>
            <a:tailEnd/>
          </a:ln>
        </p:spPr>
      </p:pic>
    </p:spTree>
    <p:extLst>
      <p:ext uri="{BB962C8B-B14F-4D97-AF65-F5344CB8AC3E}">
        <p14:creationId xmlns:p14="http://schemas.microsoft.com/office/powerpoint/2010/main" val="2828288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0" y="0"/>
            <a:ext cx="7072330" cy="6858000"/>
          </a:xfrm>
          <a:prstGeom prst="rect">
            <a:avLst/>
          </a:prstGeom>
          <a:noFill/>
          <a:ln w="9525">
            <a:noFill/>
            <a:miter lim="800000"/>
            <a:headEnd/>
            <a:tailEnd/>
          </a:ln>
        </p:spPr>
      </p:pic>
    </p:spTree>
    <p:extLst>
      <p:ext uri="{BB962C8B-B14F-4D97-AF65-F5344CB8AC3E}">
        <p14:creationId xmlns:p14="http://schemas.microsoft.com/office/powerpoint/2010/main" val="214995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642910" y="0"/>
            <a:ext cx="7715272" cy="4500570"/>
          </a:xfrm>
          <a:prstGeom prst="rect">
            <a:avLst/>
          </a:prstGeom>
          <a:noFill/>
          <a:ln w="9525">
            <a:noFill/>
            <a:miter lim="800000"/>
            <a:headEnd/>
            <a:tailEnd/>
          </a:ln>
        </p:spPr>
      </p:pic>
      <p:sp>
        <p:nvSpPr>
          <p:cNvPr id="3" name="Прямоугольник 2"/>
          <p:cNvSpPr/>
          <p:nvPr/>
        </p:nvSpPr>
        <p:spPr>
          <a:xfrm>
            <a:off x="0" y="4549676"/>
            <a:ext cx="9144000" cy="2308324"/>
          </a:xfrm>
          <a:prstGeom prst="rect">
            <a:avLst/>
          </a:prstGeom>
        </p:spPr>
        <p:txBody>
          <a:bodyPr wrap="square">
            <a:spAutoFit/>
          </a:bodyPr>
          <a:lstStyle/>
          <a:p>
            <a:r>
              <a:rPr lang="ru-RU" dirty="0" smtClean="0">
                <a:solidFill>
                  <a:prstClr val="black"/>
                </a:solidFill>
              </a:rPr>
              <a:t>Хаббл наблюдает за местом спуска зонда</a:t>
            </a:r>
          </a:p>
          <a:p>
            <a:r>
              <a:rPr lang="ru-RU" dirty="0" smtClean="0">
                <a:solidFill>
                  <a:prstClr val="black"/>
                </a:solidFill>
              </a:rPr>
              <a:t>Он получен 5 октября 1995 года, когда гигант находился на расстоянии 854 млн. км от Земли. Стрелкой указанной на предположительное место спуска зонда Галилео в атмосферу Юпитера 7 декабря 1995 года. На этой широте восточные ветра дуют со скоростями около 110 м/с. Белый овал, к северу от места спуска, дрейфует в западном направлении со скоростью 6 м/с, перекатываясь в ветрах, чья сила усиливается к экватору. Изображение было составлено из снимков с трех разных орбит для получения полного вида Юпитера, так как угол обзора камеры меньше, чем полный диск Юпитера.</a:t>
            </a:r>
            <a:endParaRPr lang="ru-RU" dirty="0">
              <a:solidFill>
                <a:prstClr val="black"/>
              </a:solidFill>
            </a:endParaRPr>
          </a:p>
        </p:txBody>
      </p:sp>
    </p:spTree>
    <p:extLst>
      <p:ext uri="{BB962C8B-B14F-4D97-AF65-F5344CB8AC3E}">
        <p14:creationId xmlns:p14="http://schemas.microsoft.com/office/powerpoint/2010/main" val="330473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1714480" y="0"/>
            <a:ext cx="5940425" cy="4008110"/>
          </a:xfrm>
          <a:prstGeom prst="rect">
            <a:avLst/>
          </a:prstGeom>
          <a:noFill/>
          <a:ln w="9525">
            <a:noFill/>
            <a:miter lim="800000"/>
            <a:headEnd/>
            <a:tailEnd/>
          </a:ln>
        </p:spPr>
      </p:pic>
      <p:sp>
        <p:nvSpPr>
          <p:cNvPr id="3" name="Прямоугольник 2"/>
          <p:cNvSpPr/>
          <p:nvPr/>
        </p:nvSpPr>
        <p:spPr>
          <a:xfrm>
            <a:off x="0" y="4071942"/>
            <a:ext cx="9144000" cy="2585323"/>
          </a:xfrm>
          <a:prstGeom prst="rect">
            <a:avLst/>
          </a:prstGeom>
        </p:spPr>
        <p:txBody>
          <a:bodyPr wrap="square">
            <a:spAutoFit/>
          </a:bodyPr>
          <a:lstStyle/>
          <a:p>
            <a:r>
              <a:rPr lang="ru-RU" b="1" dirty="0" smtClean="0">
                <a:solidFill>
                  <a:prstClr val="black"/>
                </a:solidFill>
              </a:rPr>
              <a:t>Новые Горизонты сделали самые лучшие снимки колец гиганта, когда аппарат приблизился к планете, а также после своего пролета, взглянув назад. Верхний снимок получен при сближении, демонстрируя три хорошо различимые полосы материала, размером от мелких хлопьев до булыжников. Нижнее изображение получено после сближения 28 февраля 2007 года при съемке в направлении Солнца. Изображение получилось размытым из-за частиц, которые как облако окружают кольца. Пыль хорошо подсвечивается Солнцем также как и грязь на ветровом стекле подсвечивается, когда вы едите навстречу закату или восходу. Узкие кольца всегда находятся на своих орбитах, и "пасутся" малыми внутренними спутниками.</a:t>
            </a:r>
            <a:endParaRPr lang="ru-RU" b="1" dirty="0">
              <a:solidFill>
                <a:prstClr val="black"/>
              </a:solidFill>
            </a:endParaRPr>
          </a:p>
        </p:txBody>
      </p:sp>
    </p:spTree>
    <p:extLst>
      <p:ext uri="{BB962C8B-B14F-4D97-AF65-F5344CB8AC3E}">
        <p14:creationId xmlns:p14="http://schemas.microsoft.com/office/powerpoint/2010/main" val="232153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0" y="2357430"/>
            <a:ext cx="9144000" cy="3643338"/>
          </a:xfrm>
          <a:prstGeom prst="rect">
            <a:avLst/>
          </a:prstGeom>
          <a:noFill/>
          <a:ln w="9525">
            <a:noFill/>
            <a:miter lim="800000"/>
            <a:headEnd/>
            <a:tailEnd/>
          </a:ln>
        </p:spPr>
      </p:pic>
      <p:sp>
        <p:nvSpPr>
          <p:cNvPr id="3" name="Прямоугольник 2"/>
          <p:cNvSpPr/>
          <p:nvPr/>
        </p:nvSpPr>
        <p:spPr>
          <a:xfrm>
            <a:off x="0" y="428604"/>
            <a:ext cx="9144000" cy="1446550"/>
          </a:xfrm>
          <a:prstGeom prst="rect">
            <a:avLst/>
          </a:prstGeom>
        </p:spPr>
        <p:txBody>
          <a:bodyPr wrap="square">
            <a:spAutoFit/>
          </a:bodyPr>
          <a:lstStyle/>
          <a:p>
            <a:pPr algn="ctr"/>
            <a:r>
              <a:rPr lang="ru-RU" sz="4400" b="1" dirty="0" smtClean="0">
                <a:solidFill>
                  <a:prstClr val="black"/>
                </a:solidFill>
              </a:rPr>
              <a:t>Так выглядит Юпитер, когда закрывает собой Солнце.</a:t>
            </a:r>
            <a:endParaRPr lang="ru-RU" sz="4400" b="1" dirty="0">
              <a:solidFill>
                <a:prstClr val="black"/>
              </a:solidFill>
            </a:endParaRPr>
          </a:p>
        </p:txBody>
      </p:sp>
    </p:spTree>
    <p:extLst>
      <p:ext uri="{BB962C8B-B14F-4D97-AF65-F5344CB8AC3E}">
        <p14:creationId xmlns:p14="http://schemas.microsoft.com/office/powerpoint/2010/main" val="22671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0" y="0"/>
            <a:ext cx="6572264" cy="6858000"/>
          </a:xfrm>
          <a:prstGeom prst="rect">
            <a:avLst/>
          </a:prstGeom>
          <a:noFill/>
          <a:ln w="9525">
            <a:noFill/>
            <a:miter lim="800000"/>
            <a:headEnd/>
            <a:tailEnd/>
          </a:ln>
        </p:spPr>
      </p:pic>
      <p:sp>
        <p:nvSpPr>
          <p:cNvPr id="3" name="Прямоугольник 2"/>
          <p:cNvSpPr/>
          <p:nvPr/>
        </p:nvSpPr>
        <p:spPr>
          <a:xfrm>
            <a:off x="6572264" y="0"/>
            <a:ext cx="2571736" cy="6370975"/>
          </a:xfrm>
          <a:prstGeom prst="rect">
            <a:avLst/>
          </a:prstGeom>
        </p:spPr>
        <p:txBody>
          <a:bodyPr wrap="square">
            <a:spAutoFit/>
          </a:bodyPr>
          <a:lstStyle/>
          <a:p>
            <a:r>
              <a:rPr lang="ru-RU" sz="2400" dirty="0" smtClean="0">
                <a:solidFill>
                  <a:prstClr val="black"/>
                </a:solidFill>
              </a:rPr>
              <a:t>В июле 1992 года к Юпитеру приблизилась комета. Она прошла на расстоянии около 15 тысяч километров от верхней границы облаков и мощное гравитационное воздействие планеты-гиганта разорвало её ядро на 17 больших частей.</a:t>
            </a:r>
            <a:endParaRPr lang="ru-RU" sz="2400" dirty="0">
              <a:solidFill>
                <a:prstClr val="black"/>
              </a:solidFill>
            </a:endParaRPr>
          </a:p>
        </p:txBody>
      </p:sp>
    </p:spTree>
    <p:extLst>
      <p:ext uri="{BB962C8B-B14F-4D97-AF65-F5344CB8AC3E}">
        <p14:creationId xmlns:p14="http://schemas.microsoft.com/office/powerpoint/2010/main" val="39230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Как влияют космические полеты и запуски ракет на экологию Земли?</a:t>
            </a:r>
            <a:r>
              <a:rPr lang="ru-RU" dirty="0"/>
              <a:t/>
            </a:r>
            <a:br>
              <a:rPr lang="ru-RU" dirty="0"/>
            </a:br>
            <a:endParaRPr lang="ru-RU" dirty="0"/>
          </a:p>
        </p:txBody>
      </p:sp>
      <p:sp>
        <p:nvSpPr>
          <p:cNvPr id="3" name="Содержимое 2"/>
          <p:cNvSpPr>
            <a:spLocks noGrp="1"/>
          </p:cNvSpPr>
          <p:nvPr>
            <p:ph idx="1"/>
          </p:nvPr>
        </p:nvSpPr>
        <p:spPr>
          <a:xfrm>
            <a:off x="0" y="1214422"/>
            <a:ext cx="9144000" cy="5643578"/>
          </a:xfrm>
        </p:spPr>
        <p:txBody>
          <a:bodyPr>
            <a:normAutofit fontScale="77500" lnSpcReduction="20000"/>
          </a:bodyPr>
          <a:lstStyle/>
          <a:p>
            <a:pPr>
              <a:buNone/>
            </a:pPr>
            <a:r>
              <a:rPr lang="ru-RU" b="1" dirty="0" smtClean="0"/>
              <a:t>     Исследование </a:t>
            </a:r>
            <a:r>
              <a:rPr lang="ru-RU" b="1" dirty="0"/>
              <a:t>и освоение космоса требуют применения очень мощных технических средств – космических ракет</a:t>
            </a:r>
            <a:r>
              <a:rPr lang="ru-RU" b="1" dirty="0" smtClean="0"/>
              <a:t>.</a:t>
            </a:r>
          </a:p>
          <a:p>
            <a:pPr>
              <a:buNone/>
            </a:pPr>
            <a:r>
              <a:rPr lang="ru-RU" b="1" dirty="0" smtClean="0"/>
              <a:t>     </a:t>
            </a:r>
            <a:r>
              <a:rPr lang="ru-RU" b="1" dirty="0"/>
              <a:t>Это порождает экологическую опасность, например ближний Космос загрязнен огромным количеством (более 3000 т) мусора, включающего разные фрагменты уже использованных технических устройств. Столкновение с ними – реальная угроза для космических аппаратов. Наиболее опасен выброс химических веществ в процессе работы реактивных двигателей: в околоземное пространство поступает в это время огромная масса различных химических продуктов, в основном газообразных, причем некоторые токсичны. В результате в верхней атмосфере вдоль всей траектории полета ракеты формируется газовое облако сложного химического состава, содержащее хлор. Хлор считается одним из главных разрушителей озона в атмосфере.</a:t>
            </a:r>
            <a:endParaRPr lang="ru-RU" dirty="0"/>
          </a:p>
          <a:p>
            <a:endParaRPr lang="ru-RU" dirty="0"/>
          </a:p>
        </p:txBody>
      </p:sp>
    </p:spTree>
    <p:extLst>
      <p:ext uri="{BB962C8B-B14F-4D97-AF65-F5344CB8AC3E}">
        <p14:creationId xmlns:p14="http://schemas.microsoft.com/office/powerpoint/2010/main" val="3378125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0" y="0"/>
            <a:ext cx="9144000" cy="4572008"/>
          </a:xfrm>
          <a:prstGeom prst="rect">
            <a:avLst/>
          </a:prstGeom>
          <a:noFill/>
          <a:ln w="9525">
            <a:noFill/>
            <a:miter lim="800000"/>
            <a:headEnd/>
            <a:tailEnd/>
          </a:ln>
        </p:spPr>
      </p:pic>
      <p:sp>
        <p:nvSpPr>
          <p:cNvPr id="4" name="Прямоугольник 3"/>
          <p:cNvSpPr/>
          <p:nvPr/>
        </p:nvSpPr>
        <p:spPr>
          <a:xfrm>
            <a:off x="1000100" y="0"/>
            <a:ext cx="7187865" cy="1323439"/>
          </a:xfrm>
          <a:prstGeom prst="rect">
            <a:avLst/>
          </a:prstGeom>
          <a:noFill/>
        </p:spPr>
        <p:txBody>
          <a:bodyPr wrap="none" lIns="91440" tIns="45720" rIns="91440" bIns="45720">
            <a:spAutoFit/>
          </a:bodyPr>
          <a:lstStyle/>
          <a:p>
            <a:pPr algn="ctr"/>
            <a:r>
              <a:rPr lang="ru-RU" sz="4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Эксперты: на орбите скопилось</a:t>
            </a:r>
          </a:p>
          <a:p>
            <a:pPr algn="ctr"/>
            <a:r>
              <a:rPr lang="ru-RU" sz="4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критически много мусора</a:t>
            </a:r>
            <a:endParaRPr lang="ru-RU"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5" name="Прямоугольник 4"/>
          <p:cNvSpPr/>
          <p:nvPr/>
        </p:nvSpPr>
        <p:spPr>
          <a:xfrm>
            <a:off x="0" y="4549676"/>
            <a:ext cx="9144000" cy="2308324"/>
          </a:xfrm>
          <a:prstGeom prst="rect">
            <a:avLst/>
          </a:prstGeom>
        </p:spPr>
        <p:txBody>
          <a:bodyPr wrap="square">
            <a:spAutoFit/>
          </a:bodyPr>
          <a:lstStyle/>
          <a:p>
            <a:r>
              <a:rPr lang="ru-RU" dirty="0" smtClean="0">
                <a:solidFill>
                  <a:prstClr val="black"/>
                </a:solidFill>
              </a:rPr>
              <a:t>Ученые предупреждают NASA, что количество так называемого космического мусора, который пребывает на околоземной орбите, достигло критической точки.</a:t>
            </a:r>
          </a:p>
          <a:p>
            <a:r>
              <a:rPr lang="ru-RU" dirty="0" smtClean="0">
                <a:solidFill>
                  <a:prstClr val="black"/>
                </a:solidFill>
              </a:rPr>
              <a:t>В докладе, который представил Национальный исследовательский совет, говорится, что останки ракет-носителей, старые спутники, а также скопления миниатюрных фрагментов разрушенных космических аппаратов, кружащие вокруг Земли, могут представлять серьезнейшую опасность для запусков космических кораблей, а также могут выводить из строя работающие на орбите спутники.</a:t>
            </a:r>
          </a:p>
          <a:p>
            <a:endParaRPr lang="ru-RU" dirty="0">
              <a:solidFill>
                <a:prstClr val="black"/>
              </a:solidFill>
            </a:endParaRPr>
          </a:p>
        </p:txBody>
      </p:sp>
    </p:spTree>
    <p:extLst>
      <p:ext uri="{BB962C8B-B14F-4D97-AF65-F5344CB8AC3E}">
        <p14:creationId xmlns:p14="http://schemas.microsoft.com/office/powerpoint/2010/main" val="412734050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1867</TotalTime>
  <Words>515</Words>
  <Application>Microsoft Office PowerPoint</Application>
  <PresentationFormat>Экран (4:3)</PresentationFormat>
  <Paragraphs>15</Paragraphs>
  <Slides>10</Slides>
  <Notes>0</Notes>
  <HiddenSlides>0</HiddenSlides>
  <MMClips>0</MMClips>
  <ScaleCrop>false</ScaleCrop>
  <HeadingPairs>
    <vt:vector size="4" baseType="variant">
      <vt:variant>
        <vt:lpstr>Тема</vt:lpstr>
      </vt:variant>
      <vt:variant>
        <vt:i4>5</vt:i4>
      </vt:variant>
      <vt:variant>
        <vt:lpstr>Заголовки слайдов</vt:lpstr>
      </vt:variant>
      <vt:variant>
        <vt:i4>10</vt:i4>
      </vt:variant>
    </vt:vector>
  </HeadingPairs>
  <TitlesOfParts>
    <vt:vector size="15" baseType="lpstr">
      <vt:lpstr>1_Тема Office</vt:lpstr>
      <vt:lpstr>1_Метро</vt:lpstr>
      <vt:lpstr>Тема Office</vt:lpstr>
      <vt:lpstr>2_Тема Office</vt:lpstr>
      <vt:lpstr>Техническая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Как влияют космические полеты и запуски ракет на экологию Земли? </vt:lpstr>
      <vt:lpstr>Презентация PowerPoint</vt:lpstr>
      <vt:lpstr>Три разработки, которые непременно окажутся в космосе </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Елена</cp:lastModifiedBy>
  <cp:revision>109</cp:revision>
  <dcterms:created xsi:type="dcterms:W3CDTF">2011-09-09T17:57:29Z</dcterms:created>
  <dcterms:modified xsi:type="dcterms:W3CDTF">2013-06-16T18:34:56Z</dcterms:modified>
</cp:coreProperties>
</file>