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  <p:sldMasterId id="2147484452" r:id="rId2"/>
  </p:sldMasterIdLst>
  <p:notesMasterIdLst>
    <p:notesMasterId r:id="rId6"/>
  </p:notesMasterIdLst>
  <p:sldIdLst>
    <p:sldId id="492" r:id="rId3"/>
    <p:sldId id="493" r:id="rId4"/>
    <p:sldId id="49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9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5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4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9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29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1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3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8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34" y="3500438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Тонкая поверхностная кора когда-то делала Венеру самым активным небесным телом Солнечной системы, если говорить о поверхностях (у Солнца поверхности, напомним, нет). Радиолокационные наблюдения обнаружили на Венере множество вулканов и бывших лавовых рек.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Вдалеке виден вулкан Гула </a:t>
            </a:r>
            <a:r>
              <a:rPr lang="ru-RU" sz="2800" b="1" dirty="0" err="1" smtClean="0">
                <a:solidFill>
                  <a:prstClr val="black"/>
                </a:solidFill>
              </a:rPr>
              <a:t>Монс</a:t>
            </a:r>
            <a:r>
              <a:rPr lang="ru-RU" sz="2800" b="1" dirty="0" smtClean="0">
                <a:solidFill>
                  <a:prstClr val="black"/>
                </a:solidFill>
              </a:rPr>
              <a:t> (</a:t>
            </a:r>
            <a:r>
              <a:rPr lang="ru-RU" sz="2800" b="1" dirty="0" err="1" smtClean="0">
                <a:solidFill>
                  <a:prstClr val="black"/>
                </a:solidFill>
              </a:rPr>
              <a:t>Gula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Mons</a:t>
            </a:r>
            <a:r>
              <a:rPr lang="ru-RU" sz="2800" b="1" dirty="0" smtClean="0">
                <a:solidFill>
                  <a:prstClr val="black"/>
                </a:solidFill>
              </a:rPr>
              <a:t>), имеющий высоту 3 километра. Кратер на переднем плане называется </a:t>
            </a:r>
            <a:r>
              <a:rPr lang="ru-RU" sz="2800" b="1" dirty="0" err="1" smtClean="0">
                <a:solidFill>
                  <a:prstClr val="black"/>
                </a:solidFill>
              </a:rPr>
              <a:t>Канитз</a:t>
            </a:r>
            <a:r>
              <a:rPr lang="ru-RU" sz="2800" b="1" dirty="0" smtClean="0">
                <a:solidFill>
                  <a:prstClr val="black"/>
                </a:solidFill>
              </a:rPr>
              <a:t> (</a:t>
            </a:r>
            <a:r>
              <a:rPr lang="ru-RU" sz="2800" b="1" dirty="0" err="1" smtClean="0">
                <a:solidFill>
                  <a:prstClr val="black"/>
                </a:solidFill>
              </a:rPr>
              <a:t>Cunitz</a:t>
            </a:r>
            <a:r>
              <a:rPr lang="ru-RU" sz="2800" b="1" dirty="0" smtClean="0">
                <a:solidFill>
                  <a:prstClr val="black"/>
                </a:solidFill>
              </a:rPr>
              <a:t>), он имеет размеры 48.5 километров (30 миль) в диаметре и находится в 215 километрах (133 мили) от точки наблюдения.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Часть участка </a:t>
            </a:r>
            <a:r>
              <a:rPr lang="ru-RU" sz="2800" b="1" dirty="0" err="1" smtClean="0">
                <a:solidFill>
                  <a:prstClr val="white"/>
                </a:solidFill>
              </a:rPr>
              <a:t>Эйтла</a:t>
            </a:r>
            <a:r>
              <a:rPr lang="ru-RU" sz="2800" b="1" dirty="0" smtClean="0">
                <a:solidFill>
                  <a:prstClr val="white"/>
                </a:solidFill>
              </a:rPr>
              <a:t>.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</a:rPr>
              <a:t>Долина разломов показанная на переднем плане, простирается до подножья вулкана </a:t>
            </a:r>
            <a:r>
              <a:rPr lang="ru-RU" sz="2800" b="1" dirty="0" err="1" smtClean="0">
                <a:solidFill>
                  <a:prstClr val="white"/>
                </a:solidFill>
              </a:rPr>
              <a:t>Gula</a:t>
            </a:r>
            <a:r>
              <a:rPr lang="ru-RU" sz="2800" b="1" dirty="0" smtClean="0">
                <a:solidFill>
                  <a:prstClr val="white"/>
                </a:solidFill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</a:rPr>
              <a:t>Mons</a:t>
            </a:r>
            <a:r>
              <a:rPr lang="ru-RU" sz="2800" b="1" dirty="0" smtClean="0">
                <a:solidFill>
                  <a:prstClr val="white"/>
                </a:solidFill>
              </a:rPr>
              <a:t> (справа на горизонте). На горизонте слева находится вулкан </a:t>
            </a:r>
            <a:r>
              <a:rPr lang="ru-RU" sz="2800" b="1" dirty="0" err="1" smtClean="0">
                <a:solidFill>
                  <a:prstClr val="white"/>
                </a:solidFill>
              </a:rPr>
              <a:t>Sif</a:t>
            </a:r>
            <a:r>
              <a:rPr lang="ru-RU" sz="2800" b="1" dirty="0" smtClean="0">
                <a:solidFill>
                  <a:prstClr val="white"/>
                </a:solidFill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</a:rPr>
              <a:t>Mons,диаметром</a:t>
            </a:r>
            <a:r>
              <a:rPr lang="ru-RU" sz="2800" b="1" dirty="0" smtClean="0">
                <a:solidFill>
                  <a:prstClr val="white"/>
                </a:solidFill>
              </a:rPr>
              <a:t> 300 километров (180 миль) и высотой 2 километра (1.2 мили).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46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128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1_Метро</vt:lpstr>
      <vt:lpstr>1_Тема Office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90</cp:revision>
  <dcterms:created xsi:type="dcterms:W3CDTF">2011-09-09T17:57:29Z</dcterms:created>
  <dcterms:modified xsi:type="dcterms:W3CDTF">2013-06-16T18:25:57Z</dcterms:modified>
</cp:coreProperties>
</file>