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</p:sldMasterIdLst>
  <p:notesMasterIdLst>
    <p:notesMasterId r:id="rId7"/>
  </p:notesMasterIdLst>
  <p:sldIdLst>
    <p:sldId id="487" r:id="rId2"/>
    <p:sldId id="488" r:id="rId3"/>
    <p:sldId id="489" r:id="rId4"/>
    <p:sldId id="490" r:id="rId5"/>
    <p:sldId id="49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A20"/>
    <a:srgbClr val="0B081A"/>
    <a:srgbClr val="03030D"/>
    <a:srgbClr val="0C0A2C"/>
    <a:srgbClr val="0F0B23"/>
    <a:srgbClr val="080612"/>
    <a:srgbClr val="0A0A2C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CEDB5-0FC9-4703-9BD0-F4A3BBD94F11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577A2-074F-4126-9EE2-EB4FE7460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8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1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6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9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5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0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6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1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0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6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9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0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069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080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855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7" y="0"/>
            <a:ext cx="6572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50029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На этом изображении - два различных снимка Венеры. Слева - мозаика изображений, полученных Маринером-10 5 февраля 1974. На изображении показаны большие густые облака, которые не позволяют оптическое наблюдение поверхности планеты.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35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35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Елена</cp:lastModifiedBy>
  <cp:revision>86</cp:revision>
  <dcterms:created xsi:type="dcterms:W3CDTF">2011-09-09T17:57:29Z</dcterms:created>
  <dcterms:modified xsi:type="dcterms:W3CDTF">2013-06-16T18:24:00Z</dcterms:modified>
</cp:coreProperties>
</file>