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  <p:sldMasterId id="2147484368" r:id="rId2"/>
    <p:sldMasterId id="2147484380" r:id="rId3"/>
  </p:sldMasterIdLst>
  <p:notesMasterIdLst>
    <p:notesMasterId r:id="rId10"/>
  </p:notesMasterIdLst>
  <p:sldIdLst>
    <p:sldId id="473" r:id="rId4"/>
    <p:sldId id="474" r:id="rId5"/>
    <p:sldId id="475" r:id="rId6"/>
    <p:sldId id="476" r:id="rId7"/>
    <p:sldId id="477" r:id="rId8"/>
    <p:sldId id="4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20"/>
    <a:srgbClr val="0B081A"/>
    <a:srgbClr val="03030D"/>
    <a:srgbClr val="0C0A2C"/>
    <a:srgbClr val="0F0B23"/>
    <a:srgbClr val="080612"/>
    <a:srgbClr val="0A0A2C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CEDB5-0FC9-4703-9BD0-F4A3BBD94F11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577A2-074F-4126-9EE2-EB4FE746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8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7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0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2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8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82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0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31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7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37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76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3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65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02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58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40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81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32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28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60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48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7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3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79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81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71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52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4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2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0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2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3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8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3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38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966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23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86182" y="5429264"/>
            <a:ext cx="51010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</a:rPr>
              <a:t>Марсианские дюны</a:t>
            </a:r>
            <a:endParaRPr lang="ru-RU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58080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Сейчас на нем 2 </a:t>
            </a:r>
            <a:r>
              <a:rPr lang="ru-RU" sz="3600" b="1" dirty="0" err="1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марсохода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Spirit 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Opportunity</a:t>
            </a:r>
            <a:endParaRPr lang="ru-RU" sz="36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6000" y="0"/>
            <a:ext cx="58973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орбите 3 аппарата: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Mars Odyssey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Mars Express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endParaRPr lang="en-US" sz="3600" b="1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Mars Reconnaissance</a:t>
            </a:r>
            <a:endParaRPr lang="ru-RU" sz="36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87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258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535782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prstClr val="white"/>
                </a:solidFill>
              </a:rPr>
              <a:t>Марсоход</a:t>
            </a:r>
            <a:r>
              <a:rPr lang="ru-RU" dirty="0" smtClean="0">
                <a:solidFill>
                  <a:prstClr val="white"/>
                </a:solidFill>
              </a:rPr>
              <a:t> </a:t>
            </a:r>
            <a:r>
              <a:rPr lang="ru-RU" dirty="0" err="1" smtClean="0">
                <a:solidFill>
                  <a:prstClr val="white"/>
                </a:solidFill>
              </a:rPr>
              <a:t>Opportunity</a:t>
            </a:r>
            <a:r>
              <a:rPr lang="ru-RU" dirty="0" smtClean="0">
                <a:solidFill>
                  <a:prstClr val="white"/>
                </a:solidFill>
              </a:rPr>
              <a:t>, используя свою навигационную камеру, получил группу изображений, которые были объединены в полно круговую панораму окружающей местности на 1687 марсианский день (22 октября 2008). </a:t>
            </a:r>
            <a:r>
              <a:rPr lang="ru-RU" dirty="0" err="1" smtClean="0">
                <a:solidFill>
                  <a:prstClr val="white"/>
                </a:solidFill>
              </a:rPr>
              <a:t>Opportunity</a:t>
            </a:r>
            <a:r>
              <a:rPr lang="ru-RU" dirty="0" smtClean="0">
                <a:solidFill>
                  <a:prstClr val="white"/>
                </a:solidFill>
              </a:rPr>
              <a:t> за один день преодолел 133 метра, пересекая песчаную рябь, достигающую 10 см высотой.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062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71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3_Тема Office</vt:lpstr>
      <vt:lpstr>Тема Office</vt:lpstr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Елена</cp:lastModifiedBy>
  <cp:revision>79</cp:revision>
  <dcterms:created xsi:type="dcterms:W3CDTF">2011-09-09T17:57:29Z</dcterms:created>
  <dcterms:modified xsi:type="dcterms:W3CDTF">2013-06-16T18:20:07Z</dcterms:modified>
</cp:coreProperties>
</file>