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  <p:sldMasterId id="2147484212" r:id="rId2"/>
    <p:sldMasterId id="2147484224" r:id="rId3"/>
    <p:sldMasterId id="2147484236" r:id="rId4"/>
    <p:sldMasterId id="2147484248" r:id="rId5"/>
    <p:sldMasterId id="2147484260" r:id="rId6"/>
  </p:sldMasterIdLst>
  <p:notesMasterIdLst>
    <p:notesMasterId r:id="rId15"/>
  </p:notesMasterIdLst>
  <p:sldIdLst>
    <p:sldId id="453" r:id="rId7"/>
    <p:sldId id="454" r:id="rId8"/>
    <p:sldId id="455" r:id="rId9"/>
    <p:sldId id="456" r:id="rId10"/>
    <p:sldId id="457" r:id="rId11"/>
    <p:sldId id="458" r:id="rId12"/>
    <p:sldId id="459" r:id="rId13"/>
    <p:sldId id="4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A20"/>
    <a:srgbClr val="0B081A"/>
    <a:srgbClr val="03030D"/>
    <a:srgbClr val="0C0A2C"/>
    <a:srgbClr val="0F0B23"/>
    <a:srgbClr val="080612"/>
    <a:srgbClr val="0A0A2C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CEDB5-0FC9-4703-9BD0-F4A3BBD94F11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577A2-074F-4126-9EE2-EB4FE74606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88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2116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45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80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77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103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04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963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66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59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817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7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28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74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54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371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FF39D"/>
                </a:solidFill>
              </a:rPr>
              <a:pPr/>
              <a:t>16.06.2013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>
              <a:solidFill>
                <a:srgbClr val="FFF39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19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24874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93226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31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7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42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59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>
              <a:solidFill>
                <a:srgbClr val="575F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7059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356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817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/>
              <a:pPr/>
              <a:t>16.06.2013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4613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61903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51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01162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0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800365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424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63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3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prstClr val="white"/>
                </a:solidFill>
              </a:rPr>
              <a:pPr/>
              <a:t>16.06.2013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647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142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684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03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848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2332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879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8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2563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20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91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7040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99680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826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8666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11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082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27564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9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622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5759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0926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213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2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5097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94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79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97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7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16.06.2013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737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16.06.2013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31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575F6D"/>
                </a:solidFill>
              </a:rPr>
              <a:pPr/>
              <a:t>16.06.2013</a:t>
            </a:fld>
            <a:endParaRPr lang="ru-RU">
              <a:solidFill>
                <a:srgbClr val="575F6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575F6D"/>
              </a:solidFill>
            </a:endParaRPr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6BC72E1-DB96-4983-B2D7-E2AEEDFC05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9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9A8B7C-457C-4DC1-9F30-0BCBBD9A3BFA}" type="datetimeFigureOut">
              <a:rPr lang="ru-RU" smtClean="0">
                <a:solidFill>
                  <a:prstClr val="black"/>
                </a:solidFill>
              </a:rPr>
              <a:pPr/>
              <a:t>16.06.2013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6BC72E1-DB96-4983-B2D7-E2AEEDFC05FF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468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88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9A8B7C-457C-4DC1-9F30-0BCBBD9A3BFA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16.06.2013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6BC72E1-DB96-4983-B2D7-E2AEEDFC05FF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99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5143512"/>
            <a:ext cx="81394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Отступающие ледники в королевстве Бутан, Гималаи.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Красивое и явное свидетельство того, что ледники медленно тают из-за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глобального потепления. Легко различимы края ледниковых долин,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превращающиеся в воду, и формирующие озера — тенденция, замеченная лишь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в течение нескольких последних десятилетий.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7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786" y="285704"/>
            <a:ext cx="7500990" cy="6572296"/>
          </a:xfrm>
        </p:spPr>
      </p:pic>
      <p:sp>
        <p:nvSpPr>
          <p:cNvPr id="2867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0"/>
            <a:ext cx="4465637" cy="6492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400" dirty="0" smtClean="0">
                <a:latin typeface="Arial" charset="0"/>
              </a:rPr>
              <a:t>Уточняют прогноз погоды</a:t>
            </a:r>
          </a:p>
        </p:txBody>
      </p:sp>
    </p:spTree>
    <p:extLst>
      <p:ext uri="{BB962C8B-B14F-4D97-AF65-F5344CB8AC3E}">
        <p14:creationId xmlns:p14="http://schemas.microsoft.com/office/powerpoint/2010/main" val="9713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75321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</a:rPr>
              <a:t>Полярное сияние.</a:t>
            </a:r>
          </a:p>
          <a:p>
            <a:r>
              <a:rPr lang="ru-RU" dirty="0" smtClean="0">
                <a:solidFill>
                  <a:prstClr val="white"/>
                </a:solidFill>
              </a:rPr>
              <a:t>Изумительная и жутковатая фотография явления природы, известного как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 "полярное сияние". Фотография была сделана с </a:t>
            </a:r>
            <a:r>
              <a:rPr lang="ru-RU" dirty="0" err="1" smtClean="0">
                <a:solidFill>
                  <a:prstClr val="white"/>
                </a:solidFill>
              </a:rPr>
              <a:t>шатла</a:t>
            </a:r>
            <a:r>
              <a:rPr lang="ru-RU" dirty="0" smtClean="0">
                <a:solidFill>
                  <a:prstClr val="white"/>
                </a:solidFill>
              </a:rPr>
              <a:t> </a:t>
            </a:r>
            <a:r>
              <a:rPr lang="ru-RU" dirty="0" err="1" smtClean="0">
                <a:solidFill>
                  <a:prstClr val="white"/>
                </a:solidFill>
              </a:rPr>
              <a:t>Атлантис</a:t>
            </a:r>
            <a:r>
              <a:rPr lang="ru-RU" dirty="0" smtClean="0">
                <a:solidFill>
                  <a:prstClr val="white"/>
                </a:solidFill>
              </a:rPr>
              <a:t> во время </a:t>
            </a:r>
            <a:endParaRPr lang="en-US" dirty="0" smtClean="0">
              <a:solidFill>
                <a:prstClr val="white"/>
              </a:solidFill>
            </a:endParaRPr>
          </a:p>
          <a:p>
            <a:r>
              <a:rPr lang="ru-RU" dirty="0" smtClean="0">
                <a:solidFill>
                  <a:prstClr val="white"/>
                </a:solidFill>
              </a:rPr>
              <a:t>экспедиции STS-117.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6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285728"/>
            <a:ext cx="82330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prstClr val="white">
                    <a:lumMod val="85000"/>
                  </a:prstClr>
                </a:solidFill>
              </a:rPr>
              <a:t>Полное солнечное затмение, 1999.</a:t>
            </a:r>
          </a:p>
          <a:p>
            <a:r>
              <a:rPr lang="ru-RU" dirty="0" smtClean="0">
                <a:solidFill>
                  <a:prstClr val="white">
                    <a:lumMod val="85000"/>
                  </a:prstClr>
                </a:solidFill>
              </a:rPr>
              <a:t>На этом снимке, сделанном 11 августа 1999 г. с </a:t>
            </a:r>
            <a:r>
              <a:rPr lang="ru-RU" dirty="0" smtClean="0">
                <a:solidFill>
                  <a:prstClr val="black"/>
                </a:solidFill>
              </a:rPr>
              <a:t>борта космической станции Мир,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white">
                    <a:lumMod val="85000"/>
                  </a:prstClr>
                </a:solidFill>
              </a:rPr>
              <a:t>видно, как на Землю падает тень от Луны</a:t>
            </a:r>
            <a:r>
              <a:rPr lang="ru-RU" dirty="0" smtClean="0">
                <a:solidFill>
                  <a:prstClr val="black"/>
                </a:solidFill>
              </a:rPr>
              <a:t>. Эта тень пронеслась по планете со 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white">
                    <a:lumMod val="85000"/>
                  </a:prstClr>
                </a:solidFill>
              </a:rPr>
              <a:t>скоростью 2000 км/час. Все, что </a:t>
            </a:r>
            <a:r>
              <a:rPr lang="ru-RU" dirty="0" smtClean="0">
                <a:solidFill>
                  <a:prstClr val="black"/>
                </a:solidFill>
              </a:rPr>
              <a:t>оказывалось в ее центре, погружалось во тьму.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prstClr val="white">
                    <a:lumMod val="85000"/>
                  </a:prstClr>
                </a:solidFill>
              </a:rPr>
              <a:t> Вероятно, это был один</a:t>
            </a:r>
            <a:r>
              <a:rPr lang="ru-RU" dirty="0" smtClean="0">
                <a:solidFill>
                  <a:prstClr val="black"/>
                </a:solidFill>
              </a:rPr>
              <a:t> из последних снимков, сделанных на Мире.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143240" y="3143248"/>
            <a:ext cx="1950720" cy="1452880"/>
          </a:xfrm>
          <a:custGeom>
            <a:avLst/>
            <a:gdLst>
              <a:gd name="connsiteX0" fmla="*/ 1287780 w 1950720"/>
              <a:gd name="connsiteY0" fmla="*/ 139700 h 1452880"/>
              <a:gd name="connsiteX1" fmla="*/ 251460 w 1950720"/>
              <a:gd name="connsiteY1" fmla="*/ 368300 h 1452880"/>
              <a:gd name="connsiteX2" fmla="*/ 114300 w 1950720"/>
              <a:gd name="connsiteY2" fmla="*/ 1145540 h 1452880"/>
              <a:gd name="connsiteX3" fmla="*/ 937260 w 1950720"/>
              <a:gd name="connsiteY3" fmla="*/ 1419860 h 1452880"/>
              <a:gd name="connsiteX4" fmla="*/ 1836420 w 1950720"/>
              <a:gd name="connsiteY4" fmla="*/ 947420 h 1452880"/>
              <a:gd name="connsiteX5" fmla="*/ 1623060 w 1950720"/>
              <a:gd name="connsiteY5" fmla="*/ 154940 h 1452880"/>
              <a:gd name="connsiteX6" fmla="*/ 1409700 w 1950720"/>
              <a:gd name="connsiteY6" fmla="*/ 17780 h 1452880"/>
              <a:gd name="connsiteX7" fmla="*/ 1409700 w 1950720"/>
              <a:gd name="connsiteY7" fmla="*/ 17780 h 145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50720" h="1452880">
                <a:moveTo>
                  <a:pt x="1287780" y="139700"/>
                </a:moveTo>
                <a:cubicBezTo>
                  <a:pt x="867410" y="170180"/>
                  <a:pt x="447040" y="200660"/>
                  <a:pt x="251460" y="368300"/>
                </a:cubicBezTo>
                <a:cubicBezTo>
                  <a:pt x="55880" y="535940"/>
                  <a:pt x="0" y="970280"/>
                  <a:pt x="114300" y="1145540"/>
                </a:cubicBezTo>
                <a:cubicBezTo>
                  <a:pt x="228600" y="1320800"/>
                  <a:pt x="650240" y="1452880"/>
                  <a:pt x="937260" y="1419860"/>
                </a:cubicBezTo>
                <a:cubicBezTo>
                  <a:pt x="1224280" y="1386840"/>
                  <a:pt x="1722120" y="1158240"/>
                  <a:pt x="1836420" y="947420"/>
                </a:cubicBezTo>
                <a:cubicBezTo>
                  <a:pt x="1950720" y="736600"/>
                  <a:pt x="1694180" y="309880"/>
                  <a:pt x="1623060" y="154940"/>
                </a:cubicBezTo>
                <a:cubicBezTo>
                  <a:pt x="1551940" y="0"/>
                  <a:pt x="1409700" y="17780"/>
                  <a:pt x="1409700" y="17780"/>
                </a:cubicBezTo>
                <a:lnTo>
                  <a:pt x="1409700" y="17780"/>
                </a:ln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5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631" y="571480"/>
            <a:ext cx="8685390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Кстати, если космонавты вовремя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 не запишут результаты своих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исследований, то на следующий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 день они ничего не будут помнить …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Их, как нас, не защищает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магнитное поле Земли, что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 сильно вредит здоровью космонавтов.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 А еще, если долго находиться в </a:t>
            </a:r>
          </a:p>
          <a:p>
            <a:pPr algn="ctr"/>
            <a:r>
              <a:rPr lang="ru-RU" sz="3600" dirty="0" smtClean="0">
                <a:solidFill>
                  <a:prstClr val="black"/>
                </a:solidFill>
              </a:rPr>
              <a:t>Космосе, можно разучиться ходить… 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2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143768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28596" y="5286388"/>
            <a:ext cx="7479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prstClr val="black"/>
                </a:solidFill>
              </a:rPr>
              <a:t>Космический спускательный аппарат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3" y="0"/>
            <a:ext cx="53578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795897"/>
            <a:ext cx="3666388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Вакуумные штаны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подготовки к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возвращению 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Землю</a:t>
            </a:r>
            <a:endParaRPr lang="ru-RU" sz="32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05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166053" y="500042"/>
            <a:ext cx="39779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rgbClr val="A5644E">
                        <a:satMod val="155000"/>
                      </a:srgbClr>
                    </a:gs>
                    <a:gs pos="100000">
                      <a:srgbClr val="A5644E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Посадочный модуль</a:t>
            </a:r>
            <a:endParaRPr lang="ru-RU" sz="3200" b="1" spc="50" dirty="0">
              <a:ln w="11430"/>
              <a:gradFill>
                <a:gsLst>
                  <a:gs pos="25000">
                    <a:srgbClr val="A5644E">
                      <a:satMod val="155000"/>
                    </a:srgbClr>
                  </a:gs>
                  <a:gs pos="100000">
                    <a:srgbClr val="A5644E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50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1867</TotalTime>
  <Words>213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Апекс</vt:lpstr>
      <vt:lpstr>3_Тема Office</vt:lpstr>
      <vt:lpstr>Эркер</vt:lpstr>
      <vt:lpstr>Открытая</vt:lpstr>
      <vt:lpstr>2_Трек</vt:lpstr>
      <vt:lpstr>1_Трек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Елена</cp:lastModifiedBy>
  <cp:revision>64</cp:revision>
  <dcterms:created xsi:type="dcterms:W3CDTF">2011-09-09T17:57:29Z</dcterms:created>
  <dcterms:modified xsi:type="dcterms:W3CDTF">2013-06-16T18:12:43Z</dcterms:modified>
</cp:coreProperties>
</file>