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  <p:sldMasterId id="2147484104" r:id="rId2"/>
    <p:sldMasterId id="2147484116" r:id="rId3"/>
    <p:sldMasterId id="2147484128" r:id="rId4"/>
    <p:sldMasterId id="2147484140" r:id="rId5"/>
    <p:sldMasterId id="2147484152" r:id="rId6"/>
    <p:sldMasterId id="2147484164" r:id="rId7"/>
    <p:sldMasterId id="2147484176" r:id="rId8"/>
    <p:sldMasterId id="2147484188" r:id="rId9"/>
  </p:sldMasterIdLst>
  <p:notesMasterIdLst>
    <p:notesMasterId r:id="rId22"/>
  </p:notesMasterIdLst>
  <p:sldIdLst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20"/>
    <a:srgbClr val="0B081A"/>
    <a:srgbClr val="03030D"/>
    <a:srgbClr val="0C0A2C"/>
    <a:srgbClr val="0F0B23"/>
    <a:srgbClr val="080612"/>
    <a:srgbClr val="0A0A2C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CEDB5-0FC9-4703-9BD0-F4A3BBD94F11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577A2-074F-4126-9EE2-EB4FE746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8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9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7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8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7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9663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81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89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26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97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1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90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34402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18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9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9661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45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17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21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31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30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7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46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93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49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80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95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308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27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82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22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89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0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347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88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86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60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47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75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380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887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50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18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2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647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2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768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6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553915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101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686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6BC72E1-DB96-4983-B2D7-E2AEEDFC05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028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18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421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753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63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938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198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89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15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051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827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638148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670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82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58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74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982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18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823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398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317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281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667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554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839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698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179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04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528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262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14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895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246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80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5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718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466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414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929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095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370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930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048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186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770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7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9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3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05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6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D9A8B7C-457C-4DC1-9F30-0BCBBD9A3BF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6BC72E1-DB96-4983-B2D7-E2AEEDFC05FF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3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9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9A8B7C-457C-4DC1-9F30-0BCBBD9A3BFA}" type="datetimeFigureOut">
              <a:rPr lang="ru-RU" smtClean="0">
                <a:solidFill>
                  <a:srgbClr val="D6ECFF"/>
                </a:solidFill>
              </a:rPr>
              <a:pPr/>
              <a:t>16.06.2013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6BC72E1-DB96-4983-B2D7-E2AEEDFC05FF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97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0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Картина Леонова. Кто не в курсе, из космоса звезды видны разноцветными и немигающими (через атмосферу мы их видим соответственно одноцветными и мерцающими). Леонов увидев это, там же нарисовал картину, которая передает его ощущения. 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Океан быстро отходит назад на 400 м. на юго-восточном берегу Шри-Ланки — </a:t>
            </a:r>
            <a:endParaRPr lang="en-US" dirty="0" smtClean="0">
              <a:solidFill>
                <a:prstClr val="white"/>
              </a:solidFill>
            </a:endParaRPr>
          </a:p>
          <a:p>
            <a:r>
              <a:rPr lang="ru-RU" dirty="0" smtClean="0">
                <a:solidFill>
                  <a:prstClr val="white"/>
                </a:solidFill>
              </a:rPr>
              <a:t>всего лишь за 5 минут до начала разрушительного цунами.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ru-RU" dirty="0" smtClean="0">
                <a:solidFill>
                  <a:prstClr val="white"/>
                </a:solidFill>
              </a:rPr>
              <a:t>Бурлящие воды бьются о </a:t>
            </a:r>
            <a:endParaRPr lang="en-US" dirty="0" smtClean="0">
              <a:solidFill>
                <a:prstClr val="white"/>
              </a:solidFill>
            </a:endParaRPr>
          </a:p>
          <a:p>
            <a:r>
              <a:rPr lang="ru-RU" dirty="0" smtClean="0">
                <a:solidFill>
                  <a:prstClr val="white"/>
                </a:solidFill>
              </a:rPr>
              <a:t>берег — всего лишь за несколько мгновений до удара основной водяной стены.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Побережье Шри-Ланки, 26.12.2004.</a:t>
            </a:r>
          </a:p>
          <a:p>
            <a:endParaRPr lang="ru-RU" dirty="0" smtClean="0">
              <a:solidFill>
                <a:prstClr val="white"/>
              </a:solidFill>
            </a:endParaRPr>
          </a:p>
          <a:p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643578"/>
            <a:ext cx="72865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Ужасающая фотография циклона Изабелла, полученная с </a:t>
            </a:r>
            <a:endParaRPr lang="en-US" dirty="0" smtClean="0">
              <a:solidFill>
                <a:prstClr val="white"/>
              </a:solidFill>
            </a:endParaRPr>
          </a:p>
          <a:p>
            <a:r>
              <a:rPr lang="ru-RU" dirty="0" smtClean="0">
                <a:solidFill>
                  <a:prstClr val="white"/>
                </a:solidFill>
              </a:rPr>
              <a:t>международной космической станции в 2003 г., демонстрирует </a:t>
            </a:r>
            <a:endParaRPr lang="en-US" dirty="0" smtClean="0">
              <a:solidFill>
                <a:prstClr val="white"/>
              </a:solidFill>
            </a:endParaRPr>
          </a:p>
          <a:p>
            <a:r>
              <a:rPr lang="ru-RU" dirty="0" smtClean="0">
                <a:solidFill>
                  <a:prstClr val="white"/>
                </a:solidFill>
              </a:rPr>
              <a:t>огромный размер его глаза. Этот циклон был самым сильным в 2003 г., </a:t>
            </a:r>
            <a:endParaRPr lang="en-US" dirty="0" smtClean="0">
              <a:solidFill>
                <a:prstClr val="white"/>
              </a:solidFill>
            </a:endParaRPr>
          </a:p>
          <a:p>
            <a:r>
              <a:rPr lang="ru-RU" dirty="0" smtClean="0">
                <a:solidFill>
                  <a:prstClr val="white"/>
                </a:solidFill>
              </a:rPr>
              <a:t>его скорость достигала 165 миль/час (~265 км/час).</a:t>
            </a:r>
          </a:p>
          <a:p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76270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Извержение вулкана Этна, октябрь 2001.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На снимке, сделанном в 2001 г. с международной космической станции,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видно сильное извержение вулкана на о. Сицилия, в результате которого 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образовалось облако из пепла, достигшее Ливии. На крупной фотографии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возле вулкана виден более светлый дым, который образовался из-за того, 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что лава зажгла близлежащие леса.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836420" y="4927600"/>
            <a:ext cx="388620" cy="350520"/>
          </a:xfrm>
          <a:custGeom>
            <a:avLst/>
            <a:gdLst>
              <a:gd name="connsiteX0" fmla="*/ 114300 w 388620"/>
              <a:gd name="connsiteY0" fmla="*/ 71120 h 350520"/>
              <a:gd name="connsiteX1" fmla="*/ 358140 w 388620"/>
              <a:gd name="connsiteY1" fmla="*/ 40640 h 350520"/>
              <a:gd name="connsiteX2" fmla="*/ 297180 w 388620"/>
              <a:gd name="connsiteY2" fmla="*/ 314960 h 350520"/>
              <a:gd name="connsiteX3" fmla="*/ 38100 w 388620"/>
              <a:gd name="connsiteY3" fmla="*/ 254000 h 350520"/>
              <a:gd name="connsiteX4" fmla="*/ 68580 w 388620"/>
              <a:gd name="connsiteY4" fmla="*/ 147320 h 350520"/>
              <a:gd name="connsiteX5" fmla="*/ 68580 w 388620"/>
              <a:gd name="connsiteY5" fmla="*/ 1473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620" h="350520">
                <a:moveTo>
                  <a:pt x="114300" y="71120"/>
                </a:moveTo>
                <a:cubicBezTo>
                  <a:pt x="220980" y="35560"/>
                  <a:pt x="327660" y="0"/>
                  <a:pt x="358140" y="40640"/>
                </a:cubicBezTo>
                <a:cubicBezTo>
                  <a:pt x="388620" y="81280"/>
                  <a:pt x="350520" y="279400"/>
                  <a:pt x="297180" y="314960"/>
                </a:cubicBezTo>
                <a:cubicBezTo>
                  <a:pt x="243840" y="350520"/>
                  <a:pt x="76200" y="281940"/>
                  <a:pt x="38100" y="254000"/>
                </a:cubicBezTo>
                <a:cubicBezTo>
                  <a:pt x="0" y="226060"/>
                  <a:pt x="68580" y="147320"/>
                  <a:pt x="68580" y="147320"/>
                </a:cubicBezTo>
                <a:lnTo>
                  <a:pt x="68580" y="14732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0"/>
            <a:ext cx="821769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Астрофизический модуль + переходник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американский "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Шаттл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 / советский "Союз"</a:t>
            </a:r>
            <a:endParaRPr lang="ru-RU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64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47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0"/>
            <a:ext cx="55006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500042"/>
            <a:ext cx="320222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Шлюзовая камера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космического корабля 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для выхода космонавта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в открытый космос 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и возвращения на корабль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5"/>
          <p:cNvSpPr>
            <a:spLocks noGrp="1"/>
          </p:cNvSpPr>
          <p:nvPr>
            <p:ph sz="half" idx="2"/>
          </p:nvPr>
        </p:nvSpPr>
        <p:spPr>
          <a:xfrm>
            <a:off x="214313" y="1000125"/>
            <a:ext cx="4038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      На корабле, все предметы, в том числе животные, находятся в состоянии невесомости. На земле все предметы обладают весом, они притягиваются к земной поверхности. В космосе этого нет. Внутри космического корабля все предметы закреплены на специальных держателях.</a:t>
            </a:r>
            <a:r>
              <a:rPr lang="ru-RU" sz="2400" dirty="0" smtClean="0">
                <a:latin typeface="Arial" charset="0"/>
              </a:rPr>
              <a:t> Иначе бы они все летали. </a:t>
            </a:r>
          </a:p>
        </p:txBody>
      </p:sp>
      <p:pic>
        <p:nvPicPr>
          <p:cNvPr id="18435" name="Picture 2" descr="C:\Documents and Settings\Admin\Рабочий стол\Новая папка (3)\m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9" y="0"/>
            <a:ext cx="4500562" cy="681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13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64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Исследования в космосе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ru-RU" sz="2800" dirty="0" smtClean="0"/>
              <a:t>Биологические(выращивают растения, проводят различные опыты).</a:t>
            </a:r>
          </a:p>
          <a:p>
            <a:pPr eaLnBrk="1" hangingPunct="1"/>
            <a:r>
              <a:rPr lang="ru-RU" sz="2800" dirty="0" smtClean="0"/>
              <a:t>Медицинские наблюдения(влияние космоса на организм);</a:t>
            </a:r>
          </a:p>
          <a:p>
            <a:pPr eaLnBrk="1" hangingPunct="1"/>
            <a:r>
              <a:rPr lang="ru-RU" sz="2800" dirty="0" smtClean="0"/>
              <a:t>Технические наблюдения(обеспечивают космическую и радиотелевизионную связь, изучает поверхность земли, сообщают о местах где обнаружены полезные ископаемые).</a:t>
            </a:r>
          </a:p>
          <a:p>
            <a:pPr eaLnBrk="1" hangingPunct="1"/>
            <a:r>
              <a:rPr lang="ru-RU" sz="2800" dirty="0" smtClean="0"/>
              <a:t>Сообщают о некоторых надвигающихся стихийных бедствиях (ураганы, цунами, пожары).</a:t>
            </a:r>
          </a:p>
          <a:p>
            <a:pPr eaLnBrk="1" hangingPunct="1">
              <a:buFont typeface="Arial" charset="0"/>
              <a:buNone/>
            </a:pPr>
            <a:endParaRPr lang="ru-RU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5586" y="500042"/>
            <a:ext cx="4718414" cy="5072098"/>
          </a:xfrm>
        </p:spPr>
      </p:pic>
      <p:sp>
        <p:nvSpPr>
          <p:cNvPr id="25604" name="Rectangle 7"/>
          <p:cNvSpPr>
            <a:spLocks/>
          </p:cNvSpPr>
          <p:nvPr/>
        </p:nvSpPr>
        <p:spPr bwMode="auto">
          <a:xfrm>
            <a:off x="457200" y="1600200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2800">
              <a:solidFill>
                <a:prstClr val="white"/>
              </a:solidFill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000100" y="142852"/>
            <a:ext cx="7929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prstClr val="white"/>
                </a:solidFill>
              </a:rPr>
              <a:t>  </a:t>
            </a:r>
            <a:r>
              <a:rPr lang="ru-RU" sz="2000" dirty="0">
                <a:solidFill>
                  <a:prstClr val="white"/>
                </a:solidFill>
              </a:rPr>
              <a:t>Космонавты сообщают о стихийных бедствиях: о пожарах в лесах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" y="2071679"/>
            <a:ext cx="4786323" cy="478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457181"/>
            <a:ext cx="8001024" cy="6400819"/>
          </a:xfrm>
          <a:noFill/>
        </p:spPr>
      </p:pic>
      <p:sp>
        <p:nvSpPr>
          <p:cNvPr id="27650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0"/>
            <a:ext cx="7929618" cy="428604"/>
          </a:xfrm>
        </p:spPr>
        <p:txBody>
          <a:bodyPr>
            <a:no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800" dirty="0" smtClean="0"/>
              <a:t>Сообщают о штормах на морях</a:t>
            </a:r>
          </a:p>
        </p:txBody>
      </p:sp>
    </p:spTree>
    <p:extLst>
      <p:ext uri="{BB962C8B-B14F-4D97-AF65-F5344CB8AC3E}">
        <p14:creationId xmlns:p14="http://schemas.microsoft.com/office/powerpoint/2010/main" val="40142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331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Тема Office</vt:lpstr>
      <vt:lpstr>1_Трек</vt:lpstr>
      <vt:lpstr>1_Апекс</vt:lpstr>
      <vt:lpstr>1_Тема Office</vt:lpstr>
      <vt:lpstr>Солнцестояние</vt:lpstr>
      <vt:lpstr>1_Яркая</vt:lpstr>
      <vt:lpstr>2_Апекс</vt:lpstr>
      <vt:lpstr>Метро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Исследования в космосе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Елена</cp:lastModifiedBy>
  <cp:revision>60</cp:revision>
  <dcterms:created xsi:type="dcterms:W3CDTF">2011-09-09T17:57:29Z</dcterms:created>
  <dcterms:modified xsi:type="dcterms:W3CDTF">2013-06-16T18:10:10Z</dcterms:modified>
</cp:coreProperties>
</file>