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  <p:sldMasterId id="2147484020" r:id="rId2"/>
    <p:sldMasterId id="2147484032" r:id="rId3"/>
  </p:sldMasterIdLst>
  <p:notesMasterIdLst>
    <p:notesMasterId r:id="rId14"/>
  </p:notesMasterIdLst>
  <p:sldIdLst>
    <p:sldId id="425" r:id="rId4"/>
    <p:sldId id="426" r:id="rId5"/>
    <p:sldId id="427" r:id="rId6"/>
    <p:sldId id="428" r:id="rId7"/>
    <p:sldId id="429" r:id="rId8"/>
    <p:sldId id="430" r:id="rId9"/>
    <p:sldId id="431" r:id="rId10"/>
    <p:sldId id="432" r:id="rId11"/>
    <p:sldId id="433" r:id="rId12"/>
    <p:sldId id="43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A20"/>
    <a:srgbClr val="0B081A"/>
    <a:srgbClr val="03030D"/>
    <a:srgbClr val="0C0A2C"/>
    <a:srgbClr val="0F0B23"/>
    <a:srgbClr val="080612"/>
    <a:srgbClr val="0A0A2C"/>
    <a:srgbClr val="00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CEDB5-0FC9-4703-9BD0-F4A3BBD94F11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577A2-074F-4126-9EE2-EB4FE7460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884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1578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080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7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16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31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807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53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578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123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5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00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55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45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04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997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379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54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091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319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551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929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217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4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7313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64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5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33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43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5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7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00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3723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62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535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34" y="5643578"/>
            <a:ext cx="5073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Станция «МИР»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729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sz="half" idx="1"/>
          </p:nvPr>
        </p:nvSpPr>
        <p:spPr>
          <a:xfrm>
            <a:off x="0" y="928670"/>
            <a:ext cx="4038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/>
              <a:t>    Когда проводятся тренировки под водой, станцию вместе с платформой, подготавливаемыми космонавтами и водолазами опускают под воду, в </a:t>
            </a:r>
            <a:r>
              <a:rPr lang="ru-RU" dirty="0" err="1" smtClean="0"/>
              <a:t>гидробассейн</a:t>
            </a:r>
            <a:r>
              <a:rPr lang="ru-RU" dirty="0" smtClean="0"/>
              <a:t>.</a:t>
            </a: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14810" y="0"/>
            <a:ext cx="4929191" cy="6827120"/>
          </a:xfrm>
          <a:noFill/>
        </p:spPr>
      </p:pic>
    </p:spTree>
    <p:extLst>
      <p:ext uri="{BB962C8B-B14F-4D97-AF65-F5344CB8AC3E}">
        <p14:creationId xmlns:p14="http://schemas.microsoft.com/office/powerpoint/2010/main" val="426250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6357938"/>
            <a:ext cx="5975350" cy="5000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Так работают в </a:t>
            </a:r>
            <a:r>
              <a:rPr lang="ru-RU" dirty="0" err="1" smtClean="0"/>
              <a:t>гидробассейне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-1" y="0"/>
            <a:ext cx="5028189" cy="4000504"/>
          </a:xfrm>
          <a:noFill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71611"/>
            <a:ext cx="4714876" cy="477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3714750"/>
            <a:ext cx="4038600" cy="314325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Уже более 30 лет все космонавты готовясь к полету, к невесомости, тренируются в, так называемой, "летающей лаборатории". Это основной тренажер для отработки навыков работы в отсутствии притяжения к Земле.</a:t>
            </a:r>
            <a:endParaRPr lang="ru-RU" dirty="0"/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36" cy="335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06" y="2500306"/>
            <a:ext cx="4357694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472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657671"/>
            <a:ext cx="91577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Часто в качестве "верстового столба” используют </a:t>
            </a:r>
            <a:r>
              <a:rPr lang="ru-RU" dirty="0" err="1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Канопус</a:t>
            </a:r>
            <a:r>
              <a:rPr lang="ru-RU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вторая по яркости из всех звезд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небосвода.  Расположение </a:t>
            </a:r>
            <a:r>
              <a:rPr lang="ru-RU" dirty="0" err="1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Канопуса</a:t>
            </a:r>
            <a:r>
              <a:rPr lang="ru-RU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на небе оказалось удачным для этой цели – почти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под прямым углом относительно  направления на Солнце. "Глаза” автоматов – оптических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датчиков, ловят нужный ориентир – тот же </a:t>
            </a:r>
            <a:r>
              <a:rPr lang="ru-RU" dirty="0" err="1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Канопус</a:t>
            </a:r>
            <a:r>
              <a:rPr lang="ru-RU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Солнце, Землю. </a:t>
            </a:r>
            <a:endParaRPr lang="ru-RU" dirty="0" smtClean="0">
              <a:solidFill>
                <a:prstClr val="white"/>
              </a:solidFill>
              <a:latin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6858048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026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2500306"/>
            <a:ext cx="8715404" cy="24622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Канопус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Альфа Киля – самая яркая звезда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Южного полушария и вторая по яркости 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на всем звездном небе после Сириуса. Но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самом деле Сириус выигрывает 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только потому, что находится к нам ближе.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14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376641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«Верстовой столб»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космонавтов</a:t>
            </a:r>
            <a:endParaRPr lang="ru-RU" sz="32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662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78579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/>
              <a:t>Как живут космонавты в ракете?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85860"/>
            <a:ext cx="4038600" cy="452596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В космосе нет воздуха, чтобы дышать, там нет воды, тем более там нет еды. Всё это загружается в космический корабль на земле и затем расходуется в полёте. В космосе ничего нет, кроме пустоты и солнечного света. Именно свет питает космический корабль через солнечные батареи.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741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28" y="785794"/>
            <a:ext cx="4143372" cy="6035230"/>
          </a:xfrm>
        </p:spPr>
      </p:pic>
    </p:spTree>
    <p:extLst>
      <p:ext uri="{BB962C8B-B14F-4D97-AF65-F5344CB8AC3E}">
        <p14:creationId xmlns:p14="http://schemas.microsoft.com/office/powerpoint/2010/main" val="4103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044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231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2_Апекс</vt:lpstr>
      <vt:lpstr>1_Метро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живут космонавты в ракете?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Елена</cp:lastModifiedBy>
  <cp:revision>46</cp:revision>
  <dcterms:created xsi:type="dcterms:W3CDTF">2011-09-09T17:57:29Z</dcterms:created>
  <dcterms:modified xsi:type="dcterms:W3CDTF">2013-06-16T18:02:33Z</dcterms:modified>
</cp:coreProperties>
</file>