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  <p:sldMasterId id="2147483948" r:id="rId3"/>
    <p:sldMasterId id="2147483960" r:id="rId4"/>
  </p:sldMasterIdLst>
  <p:notesMasterIdLst>
    <p:notesMasterId r:id="rId18"/>
  </p:notesMasterIdLst>
  <p:sldIdLst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20"/>
    <a:srgbClr val="0B081A"/>
    <a:srgbClr val="03030D"/>
    <a:srgbClr val="0C0A2C"/>
    <a:srgbClr val="0F0B23"/>
    <a:srgbClr val="080612"/>
    <a:srgbClr val="0A0A2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CEDB5-0FC9-4703-9BD0-F4A3BBD94F11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77A2-074F-4126-9EE2-EB4FE746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341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9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8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1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4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63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27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7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8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40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1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77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5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22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75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99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37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85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09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8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9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75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99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62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38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76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1892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98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85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41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48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7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70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5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07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18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82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6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4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9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1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5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28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82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35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7286644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Валентина  Владимировна Терешкова</a:t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Первая в мире женщина-космонавт 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786314" cy="5500702"/>
          </a:xfrm>
        </p:spPr>
        <p:txBody>
          <a:bodyPr>
            <a:normAutofit/>
          </a:bodyPr>
          <a:lstStyle/>
          <a:p>
            <a:pPr indent="342900" algn="l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в мире женщина-космонавт и первая в нашей стране женщина-генерал авиации Валентина Терешкова совершила свой полет 16 июня 1963 года на космическом корабле "Восток-6". Ее космический позывной "Чайка" облетел вокруг планеты 48 раз.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362" r="3355" b="5339"/>
          <a:stretch>
            <a:fillRect/>
          </a:stretch>
        </p:blipFill>
        <p:spPr bwMode="auto">
          <a:xfrm>
            <a:off x="4879733" y="1246932"/>
            <a:ext cx="4264267" cy="50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Monotype Corsiva" pitchFamily="66" charset="0"/>
              </a:rPr>
              <a:t>ASP</a:t>
            </a:r>
            <a:endParaRPr lang="ru-RU" dirty="0">
              <a:solidFill>
                <a:prstClr val="white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Путь на орбиту лежит через Звездный.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0095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85786" y="714356"/>
            <a:ext cx="750095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Звёздный городок (г. Щелково-14, пос. Звездный) — закрытый </a:t>
            </a:r>
          </a:p>
          <a:p>
            <a:pPr algn="ctr"/>
            <a:r>
              <a:rPr lang="ru-RU" sz="20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военный городок, расположенный в 25 км к северо-востоку </a:t>
            </a:r>
          </a:p>
          <a:p>
            <a:pPr algn="ctr"/>
            <a:r>
              <a:rPr lang="ru-RU" sz="20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от Москвы в Щёлковском районе Московской области.</a:t>
            </a:r>
          </a:p>
          <a:p>
            <a:pPr algn="ctr"/>
            <a:r>
              <a:rPr lang="ru-RU" sz="20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Звездный городок (Зелёный). Городок космонавтов. </a:t>
            </a:r>
          </a:p>
          <a:p>
            <a:pPr algn="ctr"/>
            <a:r>
              <a:rPr lang="ru-RU" sz="20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Построен в  1965 г. как военный поселок Зеленый, </a:t>
            </a:r>
          </a:p>
          <a:p>
            <a:pPr algn="ctr"/>
            <a:r>
              <a:rPr lang="ru-RU" sz="20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впоследствии получил имя Звездный городок. </a:t>
            </a:r>
          </a:p>
          <a:p>
            <a:pPr algn="ctr"/>
            <a:r>
              <a:rPr lang="ru-RU" sz="20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Ранее космонавты жили в пос. Чкаловский, </a:t>
            </a:r>
          </a:p>
          <a:p>
            <a:pPr algn="ctr"/>
            <a:r>
              <a:rPr lang="ru-RU" sz="20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именовавшийся в открытой печати как поселок Зеленый.</a:t>
            </a:r>
            <a:endParaRPr lang="ru-RU" sz="2000" b="1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готовятся космонавты к полетам?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500" y="5857875"/>
            <a:ext cx="8072438" cy="5715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Для тренировок космонавтов используют тренажер – центрифугу.   </a:t>
            </a:r>
            <a:endParaRPr lang="ru-RU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7012"/>
            <a:ext cx="9144000" cy="443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5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7718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</a:rPr>
              <a:t>Контрольная комната центрифуги.</a:t>
            </a:r>
          </a:p>
        </p:txBody>
      </p:sp>
    </p:spTree>
    <p:extLst>
      <p:ext uri="{BB962C8B-B14F-4D97-AF65-F5344CB8AC3E}">
        <p14:creationId xmlns:p14="http://schemas.microsoft.com/office/powerpoint/2010/main" val="39479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9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288340"/>
            <a:ext cx="8832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Автоматическая станция "Луна-1" –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автоматическая станция развивающая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вторую космическую скорость.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луноход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260350"/>
            <a:ext cx="89773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СССР отправил на Луну</a:t>
            </a:r>
          </a:p>
          <a:p>
            <a:pPr algn="ctr"/>
            <a:r>
              <a:rPr lang="ru-RU" sz="4000" b="1" dirty="0">
                <a:solidFill>
                  <a:prstClr val="white"/>
                </a:solidFill>
              </a:rPr>
              <a:t> два радиоуправляемых</a:t>
            </a:r>
          </a:p>
          <a:p>
            <a:pPr algn="ctr"/>
            <a:r>
              <a:rPr lang="ru-RU" sz="4000" b="1" dirty="0">
                <a:solidFill>
                  <a:prstClr val="white"/>
                </a:solidFill>
              </a:rPr>
              <a:t>самоходных </a:t>
            </a:r>
            <a:r>
              <a:rPr lang="ru-RU" sz="4000" b="1" dirty="0" smtClean="0">
                <a:solidFill>
                  <a:prstClr val="white"/>
                </a:solidFill>
              </a:rPr>
              <a:t>аппарата: </a:t>
            </a:r>
            <a:endParaRPr lang="ru-RU" sz="4000" b="1" dirty="0">
              <a:solidFill>
                <a:prstClr val="white"/>
              </a:solidFill>
            </a:endParaRPr>
          </a:p>
          <a:p>
            <a:pPr algn="ctr"/>
            <a:endParaRPr lang="ru-RU" sz="4000" b="1" dirty="0">
              <a:solidFill>
                <a:prstClr val="black"/>
              </a:solidFill>
            </a:endParaRPr>
          </a:p>
          <a:p>
            <a:pPr algn="ctr"/>
            <a:r>
              <a:rPr lang="ru-RU" sz="4000" b="1" dirty="0">
                <a:solidFill>
                  <a:srgbClr val="00B0F0"/>
                </a:solidFill>
              </a:rPr>
              <a:t>«Луноход -1» 17 ноября 1970 года</a:t>
            </a:r>
          </a:p>
          <a:p>
            <a:pPr algn="ctr"/>
            <a:endParaRPr lang="ru-RU" sz="4000" b="1" dirty="0">
              <a:solidFill>
                <a:prstClr val="black"/>
              </a:solidFill>
            </a:endParaRPr>
          </a:p>
          <a:p>
            <a:pPr algn="ctr"/>
            <a:r>
              <a:rPr lang="ru-RU" sz="4000" b="1" dirty="0">
                <a:solidFill>
                  <a:prstClr val="black"/>
                </a:solidFill>
              </a:rPr>
              <a:t>и  </a:t>
            </a:r>
            <a:r>
              <a:rPr lang="ru-RU" sz="4000" b="1" dirty="0">
                <a:solidFill>
                  <a:srgbClr val="00B0F0"/>
                </a:solidFill>
              </a:rPr>
              <a:t>«Луноход-2» в январе 1973 года</a:t>
            </a:r>
          </a:p>
        </p:txBody>
      </p:sp>
    </p:spTree>
    <p:extLst>
      <p:ext uri="{BB962C8B-B14F-4D97-AF65-F5344CB8AC3E}">
        <p14:creationId xmlns:p14="http://schemas.microsoft.com/office/powerpoint/2010/main" val="24789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2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30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pace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313" y="642938"/>
            <a:ext cx="3257550" cy="5221287"/>
            <a:chOff x="113" y="723"/>
            <a:chExt cx="1791" cy="2932"/>
          </a:xfrm>
        </p:grpSpPr>
        <p:pic>
          <p:nvPicPr>
            <p:cNvPr id="12300" name="Picture 6" descr="пионер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" y="723"/>
              <a:ext cx="1724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Text Box 7"/>
            <p:cNvSpPr txBox="1">
              <a:spLocks noChangeArrowheads="1"/>
            </p:cNvSpPr>
            <p:nvPr/>
          </p:nvSpPr>
          <p:spPr bwMode="auto">
            <a:xfrm>
              <a:off x="113" y="3430"/>
              <a:ext cx="162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B0F0"/>
                  </a:solidFill>
                </a:rPr>
                <a:t>Зонд серии «Пионер»</a:t>
              </a:r>
            </a:p>
          </p:txBody>
        </p:sp>
      </p:grpSp>
      <p:pic>
        <p:nvPicPr>
          <p:cNvPr id="19466" name="Picture 10" descr="Сатурн"/>
          <p:cNvPicPr>
            <a:picLocks noChangeAspect="1" noChangeArrowheads="1"/>
          </p:cNvPicPr>
          <p:nvPr/>
        </p:nvPicPr>
        <p:blipFill>
          <a:blip r:embed="rId4"/>
          <a:srcRect l="-20415" t="-7339"/>
          <a:stretch>
            <a:fillRect/>
          </a:stretch>
        </p:blipFill>
        <p:spPr bwMode="auto">
          <a:xfrm>
            <a:off x="5929313" y="4572000"/>
            <a:ext cx="29495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79838" y="188913"/>
            <a:ext cx="4706937" cy="1800225"/>
            <a:chOff x="2608" y="164"/>
            <a:chExt cx="2458" cy="1134"/>
          </a:xfrm>
        </p:grpSpPr>
        <p:pic>
          <p:nvPicPr>
            <p:cNvPr id="12298" name="Picture 8" descr="Венера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" y="164"/>
              <a:ext cx="1452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4116" y="482"/>
              <a:ext cx="95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rgbClr val="00B0F0"/>
                  </a:solidFill>
                </a:rPr>
                <a:t>1978 год </a:t>
              </a:r>
            </a:p>
            <a:p>
              <a:pPr algn="ctr"/>
              <a:r>
                <a:rPr lang="ru-RU" b="1">
                  <a:solidFill>
                    <a:srgbClr val="00B0F0"/>
                  </a:solidFill>
                </a:rPr>
                <a:t>исследование</a:t>
              </a:r>
            </a:p>
            <a:p>
              <a:pPr algn="ctr"/>
              <a:r>
                <a:rPr lang="ru-RU" b="1">
                  <a:solidFill>
                    <a:srgbClr val="00B0F0"/>
                  </a:solidFill>
                </a:rPr>
                <a:t> Венеры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714750" y="2357438"/>
            <a:ext cx="4891088" cy="2016125"/>
            <a:chOff x="3016" y="1389"/>
            <a:chExt cx="2589" cy="1270"/>
          </a:xfrm>
        </p:grpSpPr>
        <p:pic>
          <p:nvPicPr>
            <p:cNvPr id="12296" name="Picture 9" descr="пионер на фоне юпитера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16" y="1389"/>
              <a:ext cx="1769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 Box 13"/>
            <p:cNvSpPr txBox="1">
              <a:spLocks noChangeArrowheads="1"/>
            </p:cNvSpPr>
            <p:nvPr/>
          </p:nvSpPr>
          <p:spPr bwMode="auto">
            <a:xfrm>
              <a:off x="4740" y="1706"/>
              <a:ext cx="86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rgbClr val="00B0F0"/>
                  </a:solidFill>
                </a:rPr>
                <a:t>«Пионер-10»</a:t>
              </a:r>
            </a:p>
            <a:p>
              <a:pPr algn="ctr"/>
              <a:r>
                <a:rPr lang="ru-RU" b="1">
                  <a:solidFill>
                    <a:srgbClr val="00B0F0"/>
                  </a:solidFill>
                </a:rPr>
                <a:t>на фоне</a:t>
              </a:r>
            </a:p>
            <a:p>
              <a:pPr algn="ctr"/>
              <a:r>
                <a:rPr lang="ru-RU" b="1">
                  <a:solidFill>
                    <a:srgbClr val="00B0F0"/>
                  </a:solidFill>
                </a:rPr>
                <a:t>Юпитера</a:t>
              </a:r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357688" y="5286375"/>
            <a:ext cx="1784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B0F0"/>
                </a:solidFill>
              </a:rPr>
              <a:t>Фото Сатурна</a:t>
            </a:r>
          </a:p>
          <a:p>
            <a:pPr algn="ctr"/>
            <a:r>
              <a:rPr lang="ru-RU" b="1">
                <a:solidFill>
                  <a:srgbClr val="00B0F0"/>
                </a:solidFill>
              </a:rPr>
              <a:t>Пионера-11</a:t>
            </a:r>
          </a:p>
        </p:txBody>
      </p:sp>
    </p:spTree>
    <p:extLst>
      <p:ext uri="{BB962C8B-B14F-4D97-AF65-F5344CB8AC3E}">
        <p14:creationId xmlns:p14="http://schemas.microsoft.com/office/powerpoint/2010/main" val="42748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 descr="hst_sts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8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800px-ISS_after_STS-115_in_September_2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" y="1000108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</a:rPr>
              <a:t>МКС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>
                <a:solidFill>
                  <a:srgbClr val="7E848D">
                    <a:lumMod val="60000"/>
                    <a:lumOff val="40000"/>
                  </a:srgbClr>
                </a:solidFill>
              </a:rPr>
              <a:t>– </a:t>
            </a:r>
            <a:r>
              <a:rPr lang="ru-RU" sz="3200" b="1" dirty="0">
                <a:solidFill>
                  <a:srgbClr val="00B050"/>
                </a:solidFill>
              </a:rPr>
              <a:t>международная орбитальная станция,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B050"/>
                </a:solidFill>
              </a:rPr>
              <a:t>используемая как многоцелевая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B050"/>
                </a:solidFill>
              </a:rPr>
              <a:t> космическая лаборатория.</a:t>
            </a:r>
          </a:p>
        </p:txBody>
      </p:sp>
    </p:spTree>
    <p:extLst>
      <p:ext uri="{BB962C8B-B14F-4D97-AF65-F5344CB8AC3E}">
        <p14:creationId xmlns:p14="http://schemas.microsoft.com/office/powerpoint/2010/main" val="32451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сою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0"/>
            <a:ext cx="72950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Луна</a:t>
            </a:r>
            <a:r>
              <a:rPr lang="ru-RU" sz="4800" b="1" dirty="0">
                <a:solidFill>
                  <a:srgbClr val="FFFF00"/>
                </a:solidFill>
              </a:rPr>
              <a:t>, Венера, </a:t>
            </a:r>
            <a:r>
              <a:rPr lang="ru-RU" sz="4800" b="1" dirty="0" smtClean="0">
                <a:solidFill>
                  <a:srgbClr val="FFFF00"/>
                </a:solidFill>
              </a:rPr>
              <a:t>Марс, … </a:t>
            </a:r>
            <a:endParaRPr lang="ru-RU" sz="4800" b="1" dirty="0">
              <a:solidFill>
                <a:srgbClr val="FFFF00"/>
              </a:solidFill>
            </a:endParaRPr>
          </a:p>
          <a:p>
            <a:pPr algn="ctr"/>
            <a:r>
              <a:rPr lang="ru-RU" sz="4800" b="1" dirty="0">
                <a:solidFill>
                  <a:srgbClr val="FFFF00"/>
                </a:solidFill>
              </a:rPr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670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218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1_Апекс</vt:lpstr>
      <vt:lpstr>Тема Office</vt:lpstr>
      <vt:lpstr>Техническая</vt:lpstr>
      <vt:lpstr>2_Апекс</vt:lpstr>
      <vt:lpstr>Валентина  Владимировна Терешкова  Первая в мире женщина-космонавт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Путь на орбиту лежит через Звездный. </vt:lpstr>
      <vt:lpstr>Как готовятся космонавты к полетам?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Елена</cp:lastModifiedBy>
  <cp:revision>36</cp:revision>
  <dcterms:created xsi:type="dcterms:W3CDTF">2011-09-09T17:57:29Z</dcterms:created>
  <dcterms:modified xsi:type="dcterms:W3CDTF">2013-06-16T17:56:57Z</dcterms:modified>
</cp:coreProperties>
</file>