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  <p:sldMasterId id="2147483900" r:id="rId3"/>
    <p:sldMasterId id="2147483912" r:id="rId4"/>
  </p:sldMasterIdLst>
  <p:notesMasterIdLst>
    <p:notesMasterId r:id="rId18"/>
  </p:notesMasterIdLst>
  <p:sldIdLst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606B-57D6-416E-8A88-9A79C93487C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После показа фильма включить звуковой значок!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7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7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3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9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1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9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2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7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15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4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56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8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3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9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272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3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0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1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3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6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35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0077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07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27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21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70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79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1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57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1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53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94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8.png"/><Relationship Id="rId2" Type="http://schemas.openxmlformats.org/officeDocument/2006/relationships/video" Target="file:///E:\&#1055;&#1088;&#1077;&#1076;&#1084;&#1077;&#1090;&#1085;&#1072;&#1103;%20&#1085;&#1077;&#1076;&#1077;&#1083;&#1103;\&#1044;&#1077;&#1085;&#1100;%20&#1082;&#1086;&#1089;&#1084;&#1086;&#1085;&#1072;&#1074;&#1090;&#1080;&#1082;&#1080;\v1.asf" TargetMode="External"/><Relationship Id="rId1" Type="http://schemas.openxmlformats.org/officeDocument/2006/relationships/audio" Target="file:///E:\&#1055;&#1088;&#1077;&#1076;&#1084;&#1077;&#1090;&#1085;&#1072;&#1103;%20&#1085;&#1077;&#1076;&#1077;&#1083;&#1103;\&#1044;&#1077;&#1085;&#1100;%20&#1082;&#1086;&#1089;&#1084;&#1086;&#1085;&#1072;&#1074;&#1090;&#1080;&#1082;&#1080;\&#1058;&#1072;&#1089;&#1089;.wa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0px-Sputnik_a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85750" y="785813"/>
            <a:ext cx="56276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B0F0"/>
                </a:solidFill>
              </a:rPr>
              <a:t>           </a:t>
            </a:r>
            <a:r>
              <a:rPr lang="ru-RU" sz="3200" b="1">
                <a:solidFill>
                  <a:srgbClr val="00B0F0"/>
                </a:solidFill>
              </a:rPr>
              <a:t>4 октября 195</a:t>
            </a:r>
            <a:r>
              <a:rPr lang="en-US" sz="3200" b="1">
                <a:solidFill>
                  <a:srgbClr val="00B0F0"/>
                </a:solidFill>
              </a:rPr>
              <a:t>7</a:t>
            </a:r>
            <a:r>
              <a:rPr lang="ru-RU" sz="3200" b="1">
                <a:solidFill>
                  <a:srgbClr val="00B0F0"/>
                </a:solidFill>
              </a:rPr>
              <a:t> года</a:t>
            </a:r>
          </a:p>
          <a:p>
            <a:pPr algn="ctr"/>
            <a:r>
              <a:rPr lang="ru-RU" sz="2800" b="1">
                <a:solidFill>
                  <a:prstClr val="white"/>
                </a:solidFill>
              </a:rPr>
              <a:t>был выведен на околоземную</a:t>
            </a:r>
          </a:p>
          <a:p>
            <a:pPr algn="ctr"/>
            <a:r>
              <a:rPr lang="ru-RU" sz="2800" b="1">
                <a:solidFill>
                  <a:prstClr val="white"/>
                </a:solidFill>
              </a:rPr>
              <a:t>   орбиту Первый в мире ИСЗ.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2288" y="4846638"/>
            <a:ext cx="8491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Этот старт открыл космическую эру 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</a:rPr>
              <a:t>в истории человечества!</a:t>
            </a:r>
          </a:p>
        </p:txBody>
      </p:sp>
    </p:spTree>
    <p:extLst>
      <p:ext uri="{BB962C8B-B14F-4D97-AF65-F5344CB8AC3E}">
        <p14:creationId xmlns:p14="http://schemas.microsoft.com/office/powerpoint/2010/main" val="11394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and_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57188"/>
            <a:ext cx="4495800" cy="5786437"/>
            <a:chOff x="-595" y="-300"/>
            <a:chExt cx="3520" cy="4867"/>
          </a:xfrm>
        </p:grpSpPr>
        <p:pic>
          <p:nvPicPr>
            <p:cNvPr id="7174" name="Picture 5" descr="gagarin1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60" y="-300"/>
              <a:ext cx="2094" cy="287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-595" y="2884"/>
              <a:ext cx="3520" cy="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</a:rPr>
                <a:t>Свершение века</a:t>
              </a:r>
            </a:p>
            <a:p>
              <a:pPr algn="ctr"/>
              <a:r>
                <a:rPr lang="ru-RU" sz="2400" b="1">
                  <a:solidFill>
                    <a:srgbClr val="0000B8"/>
                  </a:solidFill>
                </a:rPr>
                <a:t> </a:t>
              </a:r>
              <a:r>
                <a:rPr lang="ru-RU" sz="2800" b="1">
                  <a:solidFill>
                    <a:srgbClr val="0000B8"/>
                  </a:solidFill>
                </a:rPr>
                <a:t>12 апреля 1961 года</a:t>
              </a:r>
            </a:p>
            <a:p>
              <a:pPr algn="ctr"/>
              <a:r>
                <a:rPr lang="ru-RU" sz="2400" b="1">
                  <a:solidFill>
                    <a:srgbClr val="FF0000"/>
                  </a:solidFill>
                </a:rPr>
                <a:t>Юрий Алексеевич</a:t>
              </a:r>
            </a:p>
            <a:p>
              <a:pPr algn="ctr"/>
              <a:r>
                <a:rPr lang="ru-RU" sz="2400" b="1">
                  <a:solidFill>
                    <a:srgbClr val="FF0000"/>
                  </a:solidFill>
                </a:rPr>
                <a:t> Гагарин</a:t>
              </a:r>
            </a:p>
            <a:p>
              <a:pPr algn="ctr"/>
              <a:r>
                <a:rPr lang="ru-RU" sz="2400" b="1">
                  <a:solidFill>
                    <a:srgbClr val="000096"/>
                  </a:solidFill>
                </a:rPr>
                <a:t>первый человек в космосе!</a:t>
              </a:r>
            </a:p>
          </p:txBody>
        </p:sp>
      </p:grpSp>
      <p:pic>
        <p:nvPicPr>
          <p:cNvPr id="10255" name="Тасс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85113" y="188913"/>
            <a:ext cx="649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v1.asf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071938" y="1071563"/>
            <a:ext cx="48355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7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50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413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Александр Твардовский.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500562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Ах, этот день двенадцатый апреля,</a:t>
            </a:r>
          </a:p>
          <a:p>
            <a:pPr>
              <a:buNone/>
            </a:pPr>
            <a:r>
              <a:rPr lang="ru-RU" sz="2800" dirty="0" smtClean="0"/>
              <a:t>Как он пронесся по людским сердцам!</a:t>
            </a:r>
          </a:p>
          <a:p>
            <a:pPr>
              <a:buNone/>
            </a:pPr>
            <a:r>
              <a:rPr lang="ru-RU" sz="2800" dirty="0" smtClean="0"/>
              <a:t>Казалось, мир невольно стал добрее, </a:t>
            </a:r>
          </a:p>
          <a:p>
            <a:pPr>
              <a:buNone/>
            </a:pPr>
            <a:r>
              <a:rPr lang="ru-RU" sz="2800" dirty="0" smtClean="0"/>
              <a:t>Своей победой потрясенный сам.</a:t>
            </a:r>
          </a:p>
          <a:p>
            <a:pPr>
              <a:buNone/>
            </a:pPr>
            <a:r>
              <a:rPr lang="ru-RU" sz="2800" dirty="0" smtClean="0"/>
              <a:t>Какой гремел он музыкой вселенской,</a:t>
            </a:r>
          </a:p>
          <a:p>
            <a:pPr>
              <a:buNone/>
            </a:pPr>
            <a:r>
              <a:rPr lang="ru-RU" sz="2800" dirty="0" smtClean="0"/>
              <a:t>Тот праздник, в пестром пламене знамен,</a:t>
            </a:r>
          </a:p>
          <a:p>
            <a:pPr>
              <a:buNone/>
            </a:pPr>
            <a:r>
              <a:rPr lang="ru-RU" sz="2800" dirty="0" smtClean="0"/>
              <a:t>Когда безвестный сын земли смоленской</a:t>
            </a:r>
          </a:p>
          <a:p>
            <a:pPr>
              <a:buNone/>
            </a:pPr>
            <a:r>
              <a:rPr lang="ru-RU" sz="2800" dirty="0" smtClean="0"/>
              <a:t>Землей-планетой был усыновлен.</a:t>
            </a:r>
          </a:p>
          <a:p>
            <a:pPr>
              <a:buNone/>
            </a:pPr>
            <a:r>
              <a:rPr lang="ru-RU" sz="2800" dirty="0" smtClean="0"/>
              <a:t>Жилец Земли, геройский этот малый</a:t>
            </a:r>
          </a:p>
          <a:p>
            <a:pPr>
              <a:buNone/>
            </a:pPr>
            <a:r>
              <a:rPr lang="ru-RU" sz="2800" dirty="0" smtClean="0"/>
              <a:t>В космической посудине своей,	</a:t>
            </a:r>
          </a:p>
          <a:p>
            <a:pPr>
              <a:buNone/>
            </a:pPr>
            <a:r>
              <a:rPr lang="ru-RU" sz="2800" dirty="0" smtClean="0"/>
              <a:t>По круговой, вовеки небывалой,</a:t>
            </a:r>
          </a:p>
          <a:p>
            <a:pPr>
              <a:buNone/>
            </a:pPr>
            <a:r>
              <a:rPr lang="ru-RU" sz="2800" dirty="0" smtClean="0"/>
              <a:t>В пучинах неба вымахнул над ней…</a:t>
            </a:r>
          </a:p>
          <a:p>
            <a:pPr>
              <a:buNone/>
            </a:pPr>
            <a:r>
              <a:rPr lang="ru-RU" sz="2800" dirty="0" smtClean="0"/>
              <a:t>В тот день Земля как будто меньше стала,</a:t>
            </a:r>
          </a:p>
          <a:p>
            <a:pPr>
              <a:buNone/>
            </a:pPr>
            <a:r>
              <a:rPr lang="ru-RU" sz="2800" dirty="0" smtClean="0"/>
              <a:t>Но стала людям, может быть родней.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714356"/>
            <a:ext cx="4714876" cy="61436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Ах, этот день невольно или вольно</a:t>
            </a:r>
          </a:p>
          <a:p>
            <a:pPr>
              <a:buNone/>
            </a:pPr>
            <a:r>
              <a:rPr lang="ru-RU" sz="2800" dirty="0" smtClean="0"/>
              <a:t>Рождавший мысль, что за чертой такой- </a:t>
            </a:r>
          </a:p>
          <a:p>
            <a:pPr>
              <a:buNone/>
            </a:pPr>
            <a:r>
              <a:rPr lang="ru-RU" sz="2800" dirty="0" smtClean="0"/>
              <a:t>На маленькой Земле – зачем же войны,</a:t>
            </a:r>
            <a:endParaRPr lang="ru-RU" sz="1800" dirty="0" smtClean="0"/>
          </a:p>
          <a:p>
            <a:pPr>
              <a:buNone/>
            </a:pPr>
            <a:r>
              <a:rPr lang="ru-RU" sz="2800" dirty="0" smtClean="0"/>
              <a:t>Зачем же все, что терпит род людской?</a:t>
            </a:r>
          </a:p>
          <a:p>
            <a:pPr>
              <a:buNone/>
            </a:pPr>
            <a:r>
              <a:rPr lang="ru-RU" sz="2800" dirty="0" smtClean="0"/>
              <a:t>Ты знал ли сам, из той глухой вселенной</a:t>
            </a:r>
          </a:p>
          <a:p>
            <a:pPr>
              <a:buNone/>
            </a:pPr>
            <a:r>
              <a:rPr lang="ru-RU" sz="2800" dirty="0" smtClean="0"/>
              <a:t>Земных своих достигнув берегов,</a:t>
            </a:r>
          </a:p>
          <a:p>
            <a:pPr>
              <a:buNone/>
            </a:pPr>
            <a:r>
              <a:rPr lang="ru-RU" sz="2800" dirty="0" smtClean="0"/>
              <a:t>Какую весть, какой залог бесценный</a:t>
            </a:r>
          </a:p>
          <a:p>
            <a:pPr>
              <a:buNone/>
            </a:pPr>
            <a:r>
              <a:rPr lang="ru-RU" sz="2800" dirty="0" smtClean="0"/>
              <a:t>Доставил нам из будущих веков ?</a:t>
            </a:r>
          </a:p>
          <a:p>
            <a:pPr>
              <a:buNone/>
            </a:pPr>
            <a:r>
              <a:rPr lang="ru-RU" sz="2800" dirty="0" smtClean="0"/>
              <a:t>Да, -</a:t>
            </a:r>
          </a:p>
          <a:p>
            <a:pPr>
              <a:buNone/>
            </a:pPr>
            <a:r>
              <a:rPr lang="ru-RU" sz="2800" dirty="0" smtClean="0"/>
              <a:t>В ряду десятилетий каждый год</a:t>
            </a:r>
          </a:p>
          <a:p>
            <a:pPr>
              <a:buNone/>
            </a:pPr>
            <a:r>
              <a:rPr lang="ru-RU" sz="2800" dirty="0" smtClean="0"/>
              <a:t>Мы метим новыми</a:t>
            </a:r>
          </a:p>
          <a:p>
            <a:pPr>
              <a:buNone/>
            </a:pPr>
            <a:r>
              <a:rPr lang="ru-RU" sz="2800" dirty="0" smtClean="0"/>
              <a:t>Космическими вехами.</a:t>
            </a:r>
          </a:p>
          <a:p>
            <a:pPr>
              <a:buNone/>
            </a:pPr>
            <a:r>
              <a:rPr lang="ru-RU" sz="2800" dirty="0" smtClean="0"/>
              <a:t>Но помним:</a:t>
            </a:r>
          </a:p>
          <a:p>
            <a:pPr>
              <a:buNone/>
            </a:pPr>
            <a:r>
              <a:rPr lang="ru-RU" sz="2800" dirty="0" smtClean="0"/>
              <a:t>К звездам начался поход</a:t>
            </a:r>
          </a:p>
          <a:p>
            <a:pPr>
              <a:buNone/>
            </a:pPr>
            <a:r>
              <a:rPr lang="ru-RU" sz="2800" dirty="0" smtClean="0"/>
              <a:t>С  </a:t>
            </a:r>
            <a:r>
              <a:rPr lang="ru-RU" sz="2800" dirty="0" err="1" smtClean="0"/>
              <a:t>Гагаринского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Русского</a:t>
            </a:r>
          </a:p>
          <a:p>
            <a:pPr>
              <a:buNone/>
            </a:pPr>
            <a:r>
              <a:rPr lang="ru-RU" sz="2800" dirty="0" smtClean="0"/>
              <a:t>«Поехали»</a:t>
            </a:r>
          </a:p>
          <a:p>
            <a:pPr>
              <a:buNone/>
            </a:pPr>
            <a:r>
              <a:rPr lang="ru-RU" sz="2800" dirty="0" smtClean="0"/>
              <a:t>Таким он остался до конца.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4919008"/>
            <a:ext cx="66610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Одноместный космический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Корабль «Восток-1»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Ю.А. Гагарина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1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288340"/>
            <a:ext cx="70174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Искусственный спутник «Молния-1»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ретрансляции телепрограмм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телефонной связи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3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4221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искусственный спутник Земли,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Запущенный 4 октября 1957г.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90" y="1214422"/>
            <a:ext cx="4214810" cy="5143536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октября 1957 года в 22 ч 28 мин по московскому времени ракета с гулом ушла вверх. </a:t>
            </a:r>
          </a:p>
          <a:p>
            <a:pPr indent="342900">
              <a:buNone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Русское слово "спутник" сразу вошло в языки всех народов мира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6558"/>
          <a:stretch>
            <a:fillRect/>
          </a:stretch>
        </p:blipFill>
        <p:spPr bwMode="auto">
          <a:xfrm>
            <a:off x="0" y="1857364"/>
            <a:ext cx="4540262" cy="44948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86116" y="428604"/>
            <a:ext cx="3866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9900"/>
                </a:solidFill>
                <a:latin typeface="Monotype Corsiva" pitchFamily="66" charset="0"/>
              </a:rPr>
              <a:t>Первый  спутник</a:t>
            </a:r>
            <a:endParaRPr lang="ru-RU" sz="4400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onotype Corsiva" pitchFamily="66" charset="0"/>
              </a:rPr>
              <a:t>ASP</a:t>
            </a:r>
            <a:endParaRPr lang="ru-RU" dirty="0">
              <a:solidFill>
                <a:prstClr val="white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714375"/>
            <a:ext cx="4429125" cy="5786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Прежде чем человек полетел в космос, </a:t>
            </a:r>
            <a:r>
              <a:rPr lang="ru-RU" sz="2400" smtClean="0">
                <a:latin typeface="Arial" charset="0"/>
              </a:rPr>
              <a:t>там побывали животные.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Первой в космос отправилась  собака Лайка.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smtClean="0"/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</a:p>
          <a:p>
            <a:pPr eaLnBrk="1" hangingPunct="1"/>
            <a:endParaRPr 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49813" y="500063"/>
            <a:ext cx="3983037" cy="5643562"/>
          </a:xfrm>
          <a:noFill/>
        </p:spPr>
      </p:pic>
    </p:spTree>
    <p:extLst>
      <p:ext uri="{BB962C8B-B14F-4D97-AF65-F5344CB8AC3E}">
        <p14:creationId xmlns:p14="http://schemas.microsoft.com/office/powerpoint/2010/main" val="1131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88" y="5286375"/>
            <a:ext cx="7143750" cy="12858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Люди помнят о тех, кто первыми побывал в космосе. В Москве открыт памятник первому живому существу, покорившему космос, собаке Лайке.</a:t>
            </a:r>
            <a:endParaRPr lang="ru-RU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642938"/>
            <a:ext cx="5537200" cy="4214812"/>
          </a:xfrm>
          <a:noFill/>
        </p:spPr>
      </p:pic>
    </p:spTree>
    <p:extLst>
      <p:ext uri="{BB962C8B-B14F-4D97-AF65-F5344CB8AC3E}">
        <p14:creationId xmlns:p14="http://schemas.microsoft.com/office/powerpoint/2010/main" val="19752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250px-Ham_the_chi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2519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226" name="Picture 10" descr="Belka_and_Strelka_Russian_Space_Do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14422"/>
            <a:ext cx="35639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-100013" y="212725"/>
            <a:ext cx="5849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19 августа 1960 года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был запущен корабль – спутник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типа «Восток», с собаками Белка и Стрелка,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а вместе с ними 40 мышей, 2 крысы,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различные мухи,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растения и микроорганизмы,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 которые 17 раз облетели вокруг Земли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 и приземлились. </a:t>
            </a: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00375" y="4857750"/>
            <a:ext cx="5946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00B0F0"/>
                </a:solidFill>
              </a:rPr>
              <a:t>Хем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white"/>
                </a:solidFill>
              </a:rPr>
              <a:t>– первый шимпанзе – астронавт,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</a:rPr>
              <a:t>запущенный в космос 31.12.1961 года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</a:rPr>
              <a:t>с космодрома на мысе Канаверал.</a:t>
            </a:r>
          </a:p>
        </p:txBody>
      </p:sp>
    </p:spTree>
    <p:extLst>
      <p:ext uri="{BB962C8B-B14F-4D97-AF65-F5344CB8AC3E}">
        <p14:creationId xmlns:p14="http://schemas.microsoft.com/office/powerpoint/2010/main" val="21273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780782"/>
            <a:ext cx="68339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Искусственный спутник,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котором летали Белка и Стрелка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4081" y="0"/>
            <a:ext cx="3839919" cy="28927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1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2405036" cy="3168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0"/>
            <a:ext cx="7786742" cy="128586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Гагарин Юрий Алексеевич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ПЕРВЫЙ  КОСМОНАВТ  ПЛАНЕТЫ</a:t>
            </a:r>
            <a:endParaRPr lang="es-ES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286256"/>
            <a:ext cx="9286908" cy="2571744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(1934—1968) — космонавт СССР, полковник, Герой Советского Союза (1961), лётчик-космонавт СССР (1961). Член КПСС с 1960.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12.4.1961 совершил первый в истории человечества космический полёт за 1 ч 48 мин облетел земной шар.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3643338" cy="2964660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Monotype Corsiva" pitchFamily="66" charset="0"/>
              </a:rPr>
              <a:t>ASP</a:t>
            </a:r>
            <a:endParaRPr lang="ru-RU" dirty="0">
              <a:solidFill>
                <a:prstClr val="white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214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1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466</Words>
  <Application>Microsoft Office PowerPoint</Application>
  <PresentationFormat>Экран (4:3)</PresentationFormat>
  <Paragraphs>78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3_Тема Office</vt:lpstr>
      <vt:lpstr>1_Техническая</vt:lpstr>
      <vt:lpstr>Яркая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Гагарин Юрий Алексеевич ПЕРВЫЙ  КОСМОНАВТ  ПЛАНЕТЫ</vt:lpstr>
      <vt:lpstr>Презентация PowerPoint</vt:lpstr>
      <vt:lpstr>Презентация PowerPoint</vt:lpstr>
      <vt:lpstr>Александр Твардовский.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32</cp:revision>
  <dcterms:created xsi:type="dcterms:W3CDTF">2011-09-09T17:57:29Z</dcterms:created>
  <dcterms:modified xsi:type="dcterms:W3CDTF">2013-06-16T17:54:15Z</dcterms:modified>
</cp:coreProperties>
</file>