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E6199-5ECA-4308-B74F-4EFAD9D64B4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6C17A-D009-4BF1-BAB3-FD8A065B6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078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6C17A-D009-4BF1-BAB3-FD8A065B673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126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6C17A-D009-4BF1-BAB3-FD8A065B673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483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B545ACD-3BD9-4B9D-87B2-F69D3702E813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8DFBE24-47CA-46CB-AE92-60F06808B2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5ACD-3BD9-4B9D-87B2-F69D3702E813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FBE24-47CA-46CB-AE92-60F06808B2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5ACD-3BD9-4B9D-87B2-F69D3702E813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FBE24-47CA-46CB-AE92-60F06808B2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B545ACD-3BD9-4B9D-87B2-F69D3702E813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FBE24-47CA-46CB-AE92-60F06808B2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B545ACD-3BD9-4B9D-87B2-F69D3702E813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8DFBE24-47CA-46CB-AE92-60F06808B217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B545ACD-3BD9-4B9D-87B2-F69D3702E813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8DFBE24-47CA-46CB-AE92-60F06808B2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B545ACD-3BD9-4B9D-87B2-F69D3702E813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8DFBE24-47CA-46CB-AE92-60F06808B2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5ACD-3BD9-4B9D-87B2-F69D3702E813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FBE24-47CA-46CB-AE92-60F06808B2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B545ACD-3BD9-4B9D-87B2-F69D3702E813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8DFBE24-47CA-46CB-AE92-60F06808B2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B545ACD-3BD9-4B9D-87B2-F69D3702E813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8DFBE24-47CA-46CB-AE92-60F06808B2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B545ACD-3BD9-4B9D-87B2-F69D3702E813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8DFBE24-47CA-46CB-AE92-60F06808B2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B545ACD-3BD9-4B9D-87B2-F69D3702E813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8DFBE24-47CA-46CB-AE92-60F06808B21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7" y="980728"/>
            <a:ext cx="6571064" cy="187220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t-RU" dirty="0" smtClean="0"/>
              <a:t>Яктылык кешегә хезмәт итә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3212976"/>
            <a:ext cx="8062912" cy="789904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tt-RU" dirty="0" smtClean="0"/>
              <a:t>Ахмитянова Флюра Рәфгать кызы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039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47248" cy="13990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6059761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5.	</a:t>
            </a:r>
            <a:r>
              <a:rPr lang="ru-RU" sz="32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Дөм</a:t>
            </a:r>
            <a:r>
              <a:rPr lang="ru-RU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караңгы</a:t>
            </a:r>
            <a:r>
              <a:rPr lang="ru-RU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бүлмәдә</a:t>
            </a:r>
            <a:r>
              <a:rPr lang="ru-RU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2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анда</a:t>
            </a:r>
            <a:r>
              <a:rPr lang="ru-RU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утыручы</a:t>
            </a:r>
            <a:r>
              <a:rPr lang="ru-RU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кешекешеләр</a:t>
            </a:r>
            <a:r>
              <a:rPr lang="ru-RU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дә</a:t>
            </a:r>
            <a:r>
              <a:rPr lang="ru-RU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күрерлек</a:t>
            </a:r>
            <a:r>
              <a:rPr lang="ru-RU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итеп</a:t>
            </a:r>
            <a:r>
              <a:rPr lang="ru-RU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2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ничек</a:t>
            </a:r>
            <a:r>
              <a:rPr lang="ru-RU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берәр</a:t>
            </a:r>
            <a:r>
              <a:rPr lang="ru-RU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сүз</a:t>
            </a:r>
            <a:r>
              <a:rPr lang="ru-RU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язарга</a:t>
            </a:r>
            <a:r>
              <a:rPr lang="ru-RU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мөмкин</a:t>
            </a:r>
            <a:r>
              <a:rPr lang="ru-RU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8641"/>
            <a:ext cx="4038600" cy="605976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Моның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өчен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чырага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ут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кабызырга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чыра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очында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утлы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күмер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хасил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булгач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шуның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ярдәмендә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һавада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тиз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генә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нинди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дә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булса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сүз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язарга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”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кирәк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Күзәтүченең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күзе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аны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тулысынча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күрә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Чөнки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яктылык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тойгысы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күз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бер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мизгелгә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генә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булса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да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саклый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ала</a:t>
            </a:r>
          </a:p>
        </p:txBody>
      </p:sp>
    </p:spTree>
    <p:extLst>
      <p:ext uri="{BB962C8B-B14F-4D97-AF65-F5344CB8AC3E}">
        <p14:creationId xmlns:p14="http://schemas.microsoft.com/office/powerpoint/2010/main" val="60400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268760"/>
            <a:ext cx="8568952" cy="406265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</a:rPr>
              <a:t>IV.	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  <a:t>Тематик газета-</a:t>
            </a:r>
            <a:r>
              <a:rPr lang="ru-RU" sz="6000" b="1" dirty="0" err="1" smtClean="0">
                <a:solidFill>
                  <a:schemeClr val="accent6">
                    <a:lumMod val="50000"/>
                  </a:schemeClr>
                </a:solidFill>
              </a:rPr>
              <a:t>ларга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  <a:t> конкурс.</a:t>
            </a:r>
          </a:p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</a:rPr>
              <a:t>V.	</a:t>
            </a:r>
            <a:r>
              <a:rPr lang="ru-RU" sz="6600" b="1" dirty="0" err="1" smtClean="0">
                <a:solidFill>
                  <a:schemeClr val="accent6">
                    <a:lumMod val="50000"/>
                  </a:schemeClr>
                </a:solidFill>
              </a:rPr>
              <a:t>Кичәгә</a:t>
            </a:r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6600" b="1" dirty="0" err="1" smtClean="0">
                <a:solidFill>
                  <a:schemeClr val="accent6">
                    <a:lumMod val="50000"/>
                  </a:schemeClr>
                </a:solidFill>
              </a:rPr>
              <a:t>йомгак</a:t>
            </a:r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6600" b="1" dirty="0" err="1" smtClean="0">
                <a:solidFill>
                  <a:schemeClr val="accent6">
                    <a:lumMod val="50000"/>
                  </a:schemeClr>
                </a:solidFill>
              </a:rPr>
              <a:t>ясау</a:t>
            </a:r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67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2348880"/>
            <a:ext cx="5760640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9600" b="1" dirty="0" err="1" smtClean="0">
                <a:latin typeface="Arial Black" pitchFamily="34" charset="0"/>
                <a:cs typeface="Aharoni" pitchFamily="2" charset="-79"/>
              </a:rPr>
              <a:t>Тәмам</a:t>
            </a:r>
            <a:endParaRPr lang="ru-RU" sz="9600" b="1" dirty="0">
              <a:latin typeface="Arial Black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091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5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Максатлар</a:t>
            </a:r>
            <a:r>
              <a:rPr lang="ru-RU" sz="5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ru-RU" dirty="0" smtClean="0"/>
              <a:t>1</a:t>
            </a:r>
            <a:r>
              <a:rPr lang="ru-RU" dirty="0"/>
              <a:t>.	</a:t>
            </a:r>
            <a:r>
              <a:rPr lang="ru-RU" dirty="0" err="1"/>
              <a:t>Укучыларны</a:t>
            </a:r>
            <a:r>
              <a:rPr lang="ru-RU" dirty="0"/>
              <a:t> оптика өлкәсендәге </a:t>
            </a:r>
            <a:r>
              <a:rPr lang="ru-RU" dirty="0" err="1"/>
              <a:t>иң</a:t>
            </a:r>
            <a:r>
              <a:rPr lang="ru-RU" dirty="0"/>
              <a:t> </a:t>
            </a:r>
            <a:r>
              <a:rPr lang="ru-RU" dirty="0" err="1"/>
              <a:t>мөһим</a:t>
            </a:r>
            <a:r>
              <a:rPr lang="ru-RU" dirty="0"/>
              <a:t> </a:t>
            </a:r>
            <a:r>
              <a:rPr lang="ru-RU" dirty="0" err="1"/>
              <a:t>фәнни</a:t>
            </a:r>
            <a:r>
              <a:rPr lang="ru-RU" dirty="0"/>
              <a:t>-техник </a:t>
            </a:r>
            <a:r>
              <a:rPr lang="ru-RU" dirty="0" err="1"/>
              <a:t>казанышлар</a:t>
            </a:r>
            <a:r>
              <a:rPr lang="ru-RU" dirty="0"/>
              <a:t> </a:t>
            </a:r>
            <a:r>
              <a:rPr lang="ru-RU" dirty="0" err="1"/>
              <a:t>белән</a:t>
            </a:r>
            <a:r>
              <a:rPr lang="ru-RU" dirty="0"/>
              <a:t> </a:t>
            </a:r>
            <a:r>
              <a:rPr lang="ru-RU" dirty="0" err="1"/>
              <a:t>таныштыру</a:t>
            </a:r>
            <a:r>
              <a:rPr lang="ru-RU" dirty="0"/>
              <a:t>;</a:t>
            </a:r>
          </a:p>
          <a:p>
            <a:r>
              <a:rPr lang="ru-RU" dirty="0"/>
              <a:t>2.	</a:t>
            </a:r>
            <a:r>
              <a:rPr lang="ru-RU" dirty="0" err="1"/>
              <a:t>Үзләштергән</a:t>
            </a:r>
            <a:r>
              <a:rPr lang="ru-RU" dirty="0"/>
              <a:t> </a:t>
            </a:r>
            <a:r>
              <a:rPr lang="ru-RU" dirty="0" err="1"/>
              <a:t>белемнәрне</a:t>
            </a:r>
            <a:r>
              <a:rPr lang="ru-RU" dirty="0"/>
              <a:t> </a:t>
            </a:r>
            <a:r>
              <a:rPr lang="ru-RU" dirty="0" err="1"/>
              <a:t>киңәйтү</a:t>
            </a:r>
            <a:r>
              <a:rPr lang="ru-RU" dirty="0"/>
              <a:t>, </a:t>
            </a:r>
            <a:r>
              <a:rPr lang="ru-RU" dirty="0" err="1"/>
              <a:t>тирәнәйтү</a:t>
            </a:r>
            <a:r>
              <a:rPr lang="ru-RU" dirty="0"/>
              <a:t> </a:t>
            </a:r>
            <a:r>
              <a:rPr lang="ru-RU" dirty="0" err="1"/>
              <a:t>һәм</a:t>
            </a:r>
            <a:r>
              <a:rPr lang="ru-RU" dirty="0"/>
              <a:t> </a:t>
            </a:r>
            <a:r>
              <a:rPr lang="ru-RU" dirty="0" err="1"/>
              <a:t>гомумиләштерү</a:t>
            </a:r>
            <a:r>
              <a:rPr lang="ru-RU" dirty="0"/>
              <a:t>;</a:t>
            </a:r>
          </a:p>
          <a:p>
            <a:r>
              <a:rPr lang="ru-RU" dirty="0"/>
              <a:t>3.	</a:t>
            </a:r>
            <a:r>
              <a:rPr lang="ru-RU" dirty="0" err="1"/>
              <a:t>Экологик</a:t>
            </a:r>
            <a:r>
              <a:rPr lang="ru-RU" dirty="0"/>
              <a:t> </a:t>
            </a:r>
            <a:r>
              <a:rPr lang="ru-RU" dirty="0" err="1"/>
              <a:t>проблемаларны</a:t>
            </a:r>
            <a:r>
              <a:rPr lang="ru-RU" dirty="0"/>
              <a:t> </a:t>
            </a:r>
            <a:r>
              <a:rPr lang="ru-RU" dirty="0" err="1"/>
              <a:t>хәл</a:t>
            </a:r>
            <a:r>
              <a:rPr lang="ru-RU" dirty="0"/>
              <a:t> </a:t>
            </a:r>
            <a:r>
              <a:rPr lang="ru-RU" dirty="0" err="1"/>
              <a:t>итү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08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ln>
            <a:solidFill>
              <a:schemeClr val="accent4"/>
            </a:solidFill>
          </a:ln>
        </p:spPr>
        <p:txBody>
          <a:bodyPr/>
          <a:lstStyle/>
          <a:p>
            <a:r>
              <a:rPr lang="tt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Кичәнең планы: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572000"/>
          </a:xfrm>
          <a:solidFill>
            <a:schemeClr val="accent4">
              <a:lumMod val="75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dirty="0"/>
              <a:t>I.	</a:t>
            </a:r>
            <a:r>
              <a:rPr lang="ru-RU" dirty="0" err="1"/>
              <a:t>Чыгышларны</a:t>
            </a:r>
            <a:r>
              <a:rPr lang="ru-RU" dirty="0"/>
              <a:t> </a:t>
            </a:r>
            <a:r>
              <a:rPr lang="ru-RU" dirty="0" err="1"/>
              <a:t>тыңлау</a:t>
            </a:r>
            <a:r>
              <a:rPr lang="ru-RU" dirty="0"/>
              <a:t>.</a:t>
            </a:r>
          </a:p>
          <a:p>
            <a:r>
              <a:rPr lang="ru-RU" dirty="0"/>
              <a:t>1.	</a:t>
            </a:r>
            <a:r>
              <a:rPr lang="ru-RU" dirty="0" err="1"/>
              <a:t>Яктылык</a:t>
            </a:r>
            <a:r>
              <a:rPr lang="ru-RU" dirty="0"/>
              <a:t> </a:t>
            </a:r>
            <a:r>
              <a:rPr lang="ru-RU" dirty="0" err="1"/>
              <a:t>турында</a:t>
            </a:r>
            <a:r>
              <a:rPr lang="ru-RU" dirty="0"/>
              <a:t> без </a:t>
            </a:r>
            <a:r>
              <a:rPr lang="ru-RU" dirty="0" err="1"/>
              <a:t>ниләр</a:t>
            </a:r>
            <a:r>
              <a:rPr lang="ru-RU" dirty="0"/>
              <a:t> </a:t>
            </a:r>
            <a:r>
              <a:rPr lang="ru-RU" dirty="0" err="1"/>
              <a:t>беләбез</a:t>
            </a:r>
            <a:r>
              <a:rPr lang="ru-RU" dirty="0"/>
              <a:t>?</a:t>
            </a:r>
          </a:p>
          <a:p>
            <a:r>
              <a:rPr lang="ru-RU" dirty="0"/>
              <a:t>2.	</a:t>
            </a:r>
            <a:r>
              <a:rPr lang="ru-RU" dirty="0" err="1"/>
              <a:t>Яктылык</a:t>
            </a:r>
            <a:r>
              <a:rPr lang="ru-RU" dirty="0"/>
              <a:t> </a:t>
            </a:r>
            <a:r>
              <a:rPr lang="ru-RU" dirty="0" err="1"/>
              <a:t>чыганаклары</a:t>
            </a:r>
            <a:r>
              <a:rPr lang="ru-RU" dirty="0"/>
              <a:t>.</a:t>
            </a:r>
          </a:p>
          <a:p>
            <a:r>
              <a:rPr lang="ru-RU" dirty="0"/>
              <a:t>3.	Кеше </a:t>
            </a:r>
            <a:r>
              <a:rPr lang="ru-RU" dirty="0" err="1"/>
              <a:t>яктылыктан</a:t>
            </a:r>
            <a:r>
              <a:rPr lang="ru-RU" dirty="0"/>
              <a:t> </a:t>
            </a:r>
            <a:r>
              <a:rPr lang="ru-RU" dirty="0" err="1"/>
              <a:t>ничек</a:t>
            </a:r>
            <a:r>
              <a:rPr lang="ru-RU" dirty="0"/>
              <a:t> </a:t>
            </a:r>
            <a:r>
              <a:rPr lang="ru-RU" dirty="0" err="1"/>
              <a:t>файдалана</a:t>
            </a:r>
            <a:r>
              <a:rPr lang="ru-RU" dirty="0"/>
              <a:t>?</a:t>
            </a:r>
          </a:p>
          <a:p>
            <a:r>
              <a:rPr lang="ru-RU" dirty="0"/>
              <a:t>4.	Электр </a:t>
            </a:r>
            <a:r>
              <a:rPr lang="ru-RU" dirty="0" err="1"/>
              <a:t>энергиясен</a:t>
            </a:r>
            <a:r>
              <a:rPr lang="ru-RU" dirty="0"/>
              <a:t> ни </a:t>
            </a:r>
            <a:r>
              <a:rPr lang="ru-RU" dirty="0" err="1"/>
              <a:t>өчен</a:t>
            </a:r>
            <a:r>
              <a:rPr lang="ru-RU" dirty="0"/>
              <a:t> </a:t>
            </a:r>
            <a:r>
              <a:rPr lang="ru-RU" dirty="0" err="1"/>
              <a:t>экономияләргә</a:t>
            </a:r>
            <a:r>
              <a:rPr lang="ru-RU" dirty="0"/>
              <a:t> </a:t>
            </a:r>
            <a:r>
              <a:rPr lang="ru-RU" dirty="0" err="1"/>
              <a:t>кирәк</a:t>
            </a:r>
            <a:r>
              <a:rPr lang="ru-RU" dirty="0"/>
              <a:t>.</a:t>
            </a:r>
          </a:p>
          <a:p>
            <a:r>
              <a:rPr lang="ru-RU" dirty="0"/>
              <a:t>5.	</a:t>
            </a:r>
            <a:r>
              <a:rPr lang="ru-RU" dirty="0" err="1"/>
              <a:t>Яктылык</a:t>
            </a:r>
            <a:r>
              <a:rPr lang="ru-RU" dirty="0"/>
              <a:t> – </a:t>
            </a:r>
            <a:r>
              <a:rPr lang="ru-RU" dirty="0" err="1"/>
              <a:t>атомнар</a:t>
            </a:r>
            <a:r>
              <a:rPr lang="ru-RU" dirty="0"/>
              <a:t> </a:t>
            </a:r>
            <a:r>
              <a:rPr lang="ru-RU" dirty="0" err="1"/>
              <a:t>һәм</a:t>
            </a:r>
            <a:r>
              <a:rPr lang="ru-RU" dirty="0"/>
              <a:t> </a:t>
            </a:r>
            <a:r>
              <a:rPr lang="ru-RU" dirty="0" err="1"/>
              <a:t>йолдызлар</a:t>
            </a:r>
            <a:r>
              <a:rPr lang="ru-RU" dirty="0"/>
              <a:t> </a:t>
            </a:r>
            <a:r>
              <a:rPr lang="ru-RU" dirty="0" err="1"/>
              <a:t>авазы</a:t>
            </a:r>
            <a:r>
              <a:rPr lang="ru-RU" dirty="0"/>
              <a:t> ул.</a:t>
            </a:r>
          </a:p>
          <a:p>
            <a:r>
              <a:rPr lang="ru-RU" dirty="0"/>
              <a:t>6.	</a:t>
            </a:r>
            <a:r>
              <a:rPr lang="ru-RU" dirty="0" err="1"/>
              <a:t>Яктылык</a:t>
            </a:r>
            <a:r>
              <a:rPr lang="ru-RU" dirty="0"/>
              <a:t> </a:t>
            </a:r>
            <a:r>
              <a:rPr lang="ru-RU" dirty="0" err="1"/>
              <a:t>автоматикада</a:t>
            </a:r>
            <a:r>
              <a:rPr lang="ru-RU" dirty="0"/>
              <a:t>.</a:t>
            </a:r>
          </a:p>
          <a:p>
            <a:r>
              <a:rPr lang="ru-RU" dirty="0"/>
              <a:t>7.	Лазер – </a:t>
            </a:r>
            <a:r>
              <a:rPr lang="en-US" dirty="0"/>
              <a:t>XX </a:t>
            </a:r>
            <a:r>
              <a:rPr lang="ru-RU" dirty="0" err="1"/>
              <a:t>гасыр</a:t>
            </a:r>
            <a:r>
              <a:rPr lang="ru-RU" dirty="0"/>
              <a:t> </a:t>
            </a:r>
            <a:r>
              <a:rPr lang="ru-RU" dirty="0" err="1"/>
              <a:t>могҗизасы</a:t>
            </a:r>
            <a:endParaRPr lang="ru-RU" dirty="0"/>
          </a:p>
          <a:p>
            <a:r>
              <a:rPr lang="en-US" dirty="0"/>
              <a:t>II.	</a:t>
            </a:r>
            <a:r>
              <a:rPr lang="ru-RU" dirty="0" err="1"/>
              <a:t>Кызыклы</a:t>
            </a:r>
            <a:r>
              <a:rPr lang="ru-RU" dirty="0"/>
              <a:t> </a:t>
            </a:r>
            <a:r>
              <a:rPr lang="ru-RU" dirty="0" err="1"/>
              <a:t>тәҗрибәләр</a:t>
            </a:r>
            <a:r>
              <a:rPr lang="ru-RU" dirty="0"/>
              <a:t> </a:t>
            </a:r>
            <a:r>
              <a:rPr lang="ru-RU" dirty="0" err="1"/>
              <a:t>һәм</a:t>
            </a:r>
            <a:r>
              <a:rPr lang="ru-RU" dirty="0"/>
              <a:t> </a:t>
            </a:r>
            <a:r>
              <a:rPr lang="ru-RU" dirty="0" err="1"/>
              <a:t>мәсьәләләр</a:t>
            </a:r>
            <a:r>
              <a:rPr lang="ru-RU" dirty="0"/>
              <a:t>.</a:t>
            </a:r>
          </a:p>
          <a:p>
            <a:r>
              <a:rPr lang="en-US" dirty="0"/>
              <a:t>III.	</a:t>
            </a:r>
            <a:r>
              <a:rPr lang="ru-RU" dirty="0"/>
              <a:t>Викторина: “</a:t>
            </a:r>
            <a:r>
              <a:rPr lang="ru-RU" dirty="0" err="1"/>
              <a:t>Уйла</a:t>
            </a:r>
            <a:r>
              <a:rPr lang="ru-RU" dirty="0"/>
              <a:t> да </a:t>
            </a:r>
            <a:r>
              <a:rPr lang="ru-RU" dirty="0" err="1"/>
              <a:t>җавап</a:t>
            </a:r>
            <a:r>
              <a:rPr lang="ru-RU" dirty="0"/>
              <a:t> </a:t>
            </a:r>
            <a:r>
              <a:rPr lang="ru-RU" dirty="0" err="1"/>
              <a:t>бир</a:t>
            </a:r>
            <a:r>
              <a:rPr lang="ru-RU" dirty="0"/>
              <a:t>!”</a:t>
            </a:r>
          </a:p>
          <a:p>
            <a:r>
              <a:rPr lang="en-US" dirty="0"/>
              <a:t>IV.	</a:t>
            </a:r>
            <a:r>
              <a:rPr lang="ru-RU" dirty="0"/>
              <a:t>Тематик </a:t>
            </a:r>
            <a:r>
              <a:rPr lang="ru-RU" dirty="0" err="1"/>
              <a:t>газеталарга</a:t>
            </a:r>
            <a:r>
              <a:rPr lang="ru-RU" dirty="0"/>
              <a:t> конкурс </a:t>
            </a:r>
            <a:r>
              <a:rPr lang="ru-RU" dirty="0" err="1"/>
              <a:t>йомгаклары</a:t>
            </a:r>
            <a:r>
              <a:rPr lang="ru-RU" dirty="0"/>
              <a:t>.</a:t>
            </a:r>
          </a:p>
          <a:p>
            <a:r>
              <a:rPr lang="en-US" dirty="0"/>
              <a:t>V.	</a:t>
            </a:r>
            <a:r>
              <a:rPr lang="ru-RU" dirty="0" err="1"/>
              <a:t>Кичәгә</a:t>
            </a:r>
            <a:r>
              <a:rPr lang="ru-RU" dirty="0"/>
              <a:t> </a:t>
            </a:r>
            <a:r>
              <a:rPr lang="ru-RU" dirty="0" err="1"/>
              <a:t>йомгак</a:t>
            </a:r>
            <a:r>
              <a:rPr lang="ru-RU" dirty="0"/>
              <a:t> </a:t>
            </a:r>
            <a:r>
              <a:rPr lang="ru-RU" dirty="0" err="1"/>
              <a:t>ясау</a:t>
            </a:r>
            <a:r>
              <a:rPr lang="ru-RU" dirty="0"/>
              <a:t>, актив </a:t>
            </a:r>
            <a:r>
              <a:rPr lang="ru-RU" dirty="0" err="1"/>
              <a:t>катнашучыларны</a:t>
            </a:r>
            <a:r>
              <a:rPr lang="ru-RU" dirty="0"/>
              <a:t> </a:t>
            </a:r>
            <a:r>
              <a:rPr lang="ru-RU" dirty="0" err="1"/>
              <a:t>билгеләп</a:t>
            </a:r>
            <a:r>
              <a:rPr lang="ru-RU" dirty="0"/>
              <a:t> </a:t>
            </a:r>
            <a:r>
              <a:rPr lang="ru-RU" dirty="0" err="1"/>
              <a:t>үтү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84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II.	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Кызыклы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тәҗрибәләр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һәм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мәсьәләләр</a:t>
            </a:r>
            <a:r>
              <a:rPr lang="ru-RU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131048"/>
          </a:xfrm>
          <a:solidFill>
            <a:schemeClr val="accent4">
              <a:lumMod val="75000"/>
            </a:schemeClr>
          </a:solidFill>
        </p:spPr>
        <p:txBody>
          <a:bodyPr>
            <a:normAutofit fontScale="92500"/>
          </a:bodyPr>
          <a:lstStyle/>
          <a:p>
            <a:pPr algn="just"/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нче</a:t>
            </a: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тәҗрибә</a:t>
            </a: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Көзгедәгечә</a:t>
            </a: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һәм</a:t>
            </a: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чәчелеп</a:t>
            </a: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кайтарылу</a:t>
            </a: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Фильмоскоп,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калын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кәгазь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яки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тонык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пыяла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көзге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таблица.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Тактага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таблица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эленә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фильмоскоп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тоташтырыла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һәм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сорау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куела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Сорау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Фильмоскоптан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төшкән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туры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яктылыктан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файдаланмыйча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гына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ничек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итеп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бөтен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таблицаны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яктыртырга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Тәҗрибәне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аңлатырга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43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нче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тәҗрибә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 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Үтә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күренми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торган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җисемнең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төсе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75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tt-RU" i="1" dirty="0"/>
              <a:t>Фильмоскоп, кызыл, яшел төстәге фильтрлар </a:t>
            </a:r>
            <a:r>
              <a:rPr lang="tt-RU" b="1" i="1" dirty="0"/>
              <a:t>“а к к о р д</a:t>
            </a:r>
            <a:r>
              <a:rPr lang="tt-RU" i="1" dirty="0"/>
              <a:t>” сүзе язылган калын ак кәгазь  </a:t>
            </a:r>
            <a:r>
              <a:rPr lang="tt-RU" b="1" i="1" dirty="0">
                <a:solidFill>
                  <a:schemeClr val="accent1">
                    <a:lumMod val="75000"/>
                  </a:schemeClr>
                </a:solidFill>
              </a:rPr>
              <a:t>а к р – кызыл төс</a:t>
            </a:r>
            <a:r>
              <a:rPr lang="tt-RU" b="1" i="1" dirty="0"/>
              <a:t>,   </a:t>
            </a:r>
            <a:r>
              <a:rPr lang="tt-RU" b="1" i="1" dirty="0">
                <a:solidFill>
                  <a:srgbClr val="00B050"/>
                </a:solidFill>
              </a:rPr>
              <a:t>к о д – яшел төс</a:t>
            </a:r>
            <a:r>
              <a:rPr lang="tt-RU" i="1" dirty="0"/>
              <a:t> белән буялган ( акварель яки фломастер белән). </a:t>
            </a:r>
            <a:endParaRPr lang="ru-RU" dirty="0"/>
          </a:p>
          <a:p>
            <a:r>
              <a:rPr lang="tt-RU" i="1" dirty="0"/>
              <a:t>Залда ут сүндерелә.Фильмоскоптан чыккан нурлар кызыл </a:t>
            </a:r>
            <a:r>
              <a:rPr lang="tt-RU" i="1" dirty="0" smtClean="0"/>
              <a:t>фильтр </a:t>
            </a:r>
            <a:r>
              <a:rPr lang="tt-RU" i="1" dirty="0"/>
              <a:t>аша әлеге кәгазьгә юнәлдерелә. Залда утыручыларга </a:t>
            </a:r>
            <a:r>
              <a:rPr lang="tt-RU" b="1" i="1" dirty="0"/>
              <a:t>к о д  </a:t>
            </a:r>
            <a:r>
              <a:rPr lang="tt-RU" i="1" dirty="0"/>
              <a:t>сүзе күренә. Кызылны яшел фильтр белән алыштырсаң,  </a:t>
            </a:r>
            <a:r>
              <a:rPr lang="tt-RU" b="1" i="1" dirty="0"/>
              <a:t>а к р</a:t>
            </a:r>
            <a:r>
              <a:rPr lang="tt-RU" i="1" dirty="0"/>
              <a:t>   сүзе барлыкка килә. Кичәдә катнашучыларга : “Ни өчен кызыл яктылык беләняктыртканда – кызыл хәрефләр, яшел төс белән яктыртканда яшел хәрефләр күренми? – “ дигән сорау куела.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20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399032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III.	Викторина “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Уйла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да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җавап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бир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!”.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1.	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Зәңгәр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яктылыкта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кызыл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галстук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нинди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булып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күренә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(Кара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төстә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булып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күренә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Чөнки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галстук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өслеге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аңа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төшә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торган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яктылыкны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тулысынча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йота).</a:t>
            </a:r>
          </a:p>
        </p:txBody>
      </p:sp>
    </p:spTree>
    <p:extLst>
      <p:ext uri="{BB962C8B-B14F-4D97-AF65-F5344CB8AC3E}">
        <p14:creationId xmlns:p14="http://schemas.microsoft.com/office/powerpoint/2010/main" val="336395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60649"/>
            <a:ext cx="4038600" cy="5987752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2.	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Якты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йолдызлар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кемгә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: нормаль 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күрә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торган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кешегәме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әллә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ерактан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начар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күрүчегәме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зуррак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булып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күренә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? </a:t>
            </a:r>
          </a:p>
          <a:p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60649"/>
            <a:ext cx="4038600" cy="5987752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ru-RU" dirty="0" smtClean="0"/>
              <a:t>(</a:t>
            </a:r>
            <a:r>
              <a:rPr lang="ru-RU" dirty="0" err="1"/>
              <a:t>Ерактан</a:t>
            </a:r>
            <a:r>
              <a:rPr lang="ru-RU" dirty="0"/>
              <a:t> </a:t>
            </a:r>
            <a:r>
              <a:rPr lang="ru-RU" dirty="0" err="1"/>
              <a:t>начар</a:t>
            </a:r>
            <a:r>
              <a:rPr lang="ru-RU" dirty="0"/>
              <a:t> </a:t>
            </a:r>
            <a:r>
              <a:rPr lang="ru-RU" dirty="0" err="1"/>
              <a:t>күрә</a:t>
            </a:r>
            <a:r>
              <a:rPr lang="ru-RU" dirty="0"/>
              <a:t> </a:t>
            </a:r>
            <a:r>
              <a:rPr lang="ru-RU" dirty="0" err="1"/>
              <a:t>торган</a:t>
            </a:r>
            <a:r>
              <a:rPr lang="ru-RU" dirty="0"/>
              <a:t> </a:t>
            </a:r>
            <a:r>
              <a:rPr lang="ru-RU" dirty="0" err="1"/>
              <a:t>кешегә</a:t>
            </a:r>
            <a:r>
              <a:rPr lang="ru-RU" dirty="0"/>
              <a:t> </a:t>
            </a:r>
            <a:r>
              <a:rPr lang="ru-RU" dirty="0" err="1"/>
              <a:t>йолдыз</a:t>
            </a:r>
            <a:r>
              <a:rPr lang="ru-RU" dirty="0"/>
              <a:t> </a:t>
            </a:r>
            <a:r>
              <a:rPr lang="ru-RU" dirty="0" err="1"/>
              <a:t>зуррак</a:t>
            </a:r>
            <a:r>
              <a:rPr lang="ru-RU" dirty="0"/>
              <a:t> </a:t>
            </a:r>
            <a:r>
              <a:rPr lang="ru-RU" dirty="0" err="1"/>
              <a:t>булып</a:t>
            </a:r>
            <a:r>
              <a:rPr lang="ru-RU" dirty="0"/>
              <a:t> </a:t>
            </a:r>
            <a:r>
              <a:rPr lang="ru-RU" dirty="0" err="1"/>
              <a:t>күренә</a:t>
            </a:r>
            <a:r>
              <a:rPr lang="ru-RU" dirty="0"/>
              <a:t>, </a:t>
            </a:r>
            <a:r>
              <a:rPr lang="ru-RU" dirty="0" err="1"/>
              <a:t>чөнки</a:t>
            </a:r>
            <a:r>
              <a:rPr lang="ru-RU" dirty="0"/>
              <a:t> </a:t>
            </a:r>
            <a:r>
              <a:rPr lang="ru-RU" dirty="0" err="1"/>
              <a:t>аның</a:t>
            </a:r>
            <a:r>
              <a:rPr lang="ru-RU" dirty="0"/>
              <a:t> </a:t>
            </a:r>
            <a:r>
              <a:rPr lang="ru-RU" dirty="0" err="1"/>
              <a:t>сурәте</a:t>
            </a:r>
            <a:r>
              <a:rPr lang="ru-RU" dirty="0"/>
              <a:t> </a:t>
            </a:r>
            <a:r>
              <a:rPr lang="ru-RU" dirty="0" err="1"/>
              <a:t>күзнең</a:t>
            </a:r>
            <a:r>
              <a:rPr lang="ru-RU" dirty="0"/>
              <a:t> </a:t>
            </a:r>
            <a:r>
              <a:rPr lang="ru-RU" dirty="0" err="1"/>
              <a:t>челтәр</a:t>
            </a:r>
            <a:r>
              <a:rPr lang="ru-RU" dirty="0"/>
              <a:t> </a:t>
            </a:r>
            <a:r>
              <a:rPr lang="ru-RU" dirty="0" err="1"/>
              <a:t>катлавында</a:t>
            </a:r>
            <a:r>
              <a:rPr lang="ru-RU" dirty="0"/>
              <a:t> </a:t>
            </a:r>
            <a:r>
              <a:rPr lang="ru-RU" dirty="0" err="1"/>
              <a:t>түгел</a:t>
            </a:r>
            <a:r>
              <a:rPr lang="ru-RU" dirty="0"/>
              <a:t>, </a:t>
            </a:r>
            <a:r>
              <a:rPr lang="ru-RU" dirty="0" err="1"/>
              <a:t>бәлки</a:t>
            </a:r>
            <a:r>
              <a:rPr lang="ru-RU" dirty="0"/>
              <a:t> </a:t>
            </a:r>
            <a:r>
              <a:rPr lang="ru-RU" dirty="0" err="1"/>
              <a:t>бераз</a:t>
            </a:r>
            <a:r>
              <a:rPr lang="ru-RU" dirty="0"/>
              <a:t> </a:t>
            </a:r>
            <a:r>
              <a:rPr lang="ru-RU" dirty="0" err="1"/>
              <a:t>алдарак</a:t>
            </a:r>
            <a:r>
              <a:rPr lang="ru-RU" dirty="0"/>
              <a:t> </a:t>
            </a:r>
            <a:r>
              <a:rPr lang="ru-RU" dirty="0" err="1"/>
              <a:t>хасил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. Ә </a:t>
            </a:r>
            <a:r>
              <a:rPr lang="ru-RU" dirty="0" err="1"/>
              <a:t>челтәр</a:t>
            </a:r>
            <a:r>
              <a:rPr lang="ru-RU" dirty="0"/>
              <a:t> </a:t>
            </a:r>
            <a:r>
              <a:rPr lang="ru-RU" dirty="0" err="1"/>
              <a:t>катлауга</a:t>
            </a:r>
            <a:r>
              <a:rPr lang="ru-RU" dirty="0"/>
              <a:t> </a:t>
            </a:r>
            <a:r>
              <a:rPr lang="ru-RU" dirty="0" err="1"/>
              <a:t>чәчелә</a:t>
            </a:r>
            <a:r>
              <a:rPr lang="ru-RU" dirty="0"/>
              <a:t> </a:t>
            </a:r>
            <a:r>
              <a:rPr lang="ru-RU" dirty="0" err="1"/>
              <a:t>торган</a:t>
            </a:r>
            <a:r>
              <a:rPr lang="ru-RU" dirty="0"/>
              <a:t> </a:t>
            </a:r>
            <a:r>
              <a:rPr lang="ru-RU" dirty="0" err="1"/>
              <a:t>нурлар</a:t>
            </a:r>
            <a:r>
              <a:rPr lang="ru-RU" dirty="0"/>
              <a:t> </a:t>
            </a:r>
            <a:r>
              <a:rPr lang="ru-RU" dirty="0" err="1"/>
              <a:t>бәйләме</a:t>
            </a:r>
            <a:r>
              <a:rPr lang="ru-RU" dirty="0"/>
              <a:t> </a:t>
            </a:r>
            <a:r>
              <a:rPr lang="ru-RU" dirty="0" err="1"/>
              <a:t>төшә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2689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0"/>
            <a:ext cx="8229600" cy="72009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332657"/>
            <a:ext cx="4038600" cy="5915744"/>
          </a:xfrm>
          <a:solidFill>
            <a:schemeClr val="accent1">
              <a:lumMod val="5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sz="2800" dirty="0"/>
              <a:t>3</a:t>
            </a:r>
            <a:r>
              <a:rPr lang="ru-RU" sz="3600" dirty="0"/>
              <a:t>.	</a:t>
            </a:r>
            <a:r>
              <a:rPr lang="ru-RU" sz="3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Ни </a:t>
            </a:r>
            <a:r>
              <a:rPr lang="ru-RU" sz="3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өчен</a:t>
            </a:r>
            <a:r>
              <a:rPr lang="ru-RU" sz="3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металлурглар-ның</a:t>
            </a:r>
            <a:r>
              <a:rPr lang="ru-RU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махсус</a:t>
            </a:r>
            <a:r>
              <a:rPr lang="ru-RU" sz="3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өс</a:t>
            </a:r>
            <a:r>
              <a:rPr lang="ru-RU" sz="3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киеме</a:t>
            </a:r>
            <a:r>
              <a:rPr lang="ru-RU" sz="3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юка</a:t>
            </a:r>
            <a:r>
              <a:rPr lang="ru-RU" sz="3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гына</a:t>
            </a:r>
            <a:r>
              <a:rPr lang="ru-RU" sz="3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металл </a:t>
            </a:r>
            <a:r>
              <a:rPr lang="ru-RU" sz="3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катлавы</a:t>
            </a:r>
            <a:r>
              <a:rPr lang="ru-RU" sz="3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(ә </a:t>
            </a:r>
            <a:r>
              <a:rPr lang="ru-RU" sz="3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ул</a:t>
            </a:r>
            <a:r>
              <a:rPr lang="ru-RU" sz="3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җылылыкны</a:t>
            </a:r>
            <a:r>
              <a:rPr lang="ru-RU" sz="3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бик</a:t>
            </a:r>
            <a:r>
              <a:rPr lang="ru-RU" sz="3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яхшы</a:t>
            </a:r>
            <a:r>
              <a:rPr lang="ru-RU" sz="3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үткәрә</a:t>
            </a:r>
            <a:r>
              <a:rPr lang="ru-RU" sz="3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) </a:t>
            </a:r>
            <a:r>
              <a:rPr lang="ru-RU" sz="3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белән</a:t>
            </a:r>
            <a:r>
              <a:rPr lang="ru-RU" sz="3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каплана</a:t>
            </a:r>
            <a:r>
              <a:rPr lang="ru-RU" sz="3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?</a:t>
            </a:r>
            <a:r>
              <a:rPr lang="ru-RU" sz="3600" dirty="0"/>
              <a:t>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332657"/>
            <a:ext cx="4038600" cy="591574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(Металл </a:t>
            </a:r>
            <a:r>
              <a:rPr lang="ru-RU" sz="4800" b="1" dirty="0" err="1">
                <a:solidFill>
                  <a:schemeClr val="accent6">
                    <a:lumMod val="50000"/>
                  </a:schemeClr>
                </a:solidFill>
              </a:rPr>
              <a:t>катлавы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4800" b="1" dirty="0" err="1">
                <a:solidFill>
                  <a:schemeClr val="accent6">
                    <a:lumMod val="50000"/>
                  </a:schemeClr>
                </a:solidFill>
              </a:rPr>
              <a:t>җылылык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800" b="1" dirty="0" err="1">
                <a:solidFill>
                  <a:schemeClr val="accent6">
                    <a:lumMod val="50000"/>
                  </a:schemeClr>
                </a:solidFill>
              </a:rPr>
              <a:t>һәм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800" b="1" dirty="0" err="1">
                <a:solidFill>
                  <a:schemeClr val="accent6">
                    <a:lumMod val="50000"/>
                  </a:schemeClr>
                </a:solidFill>
              </a:rPr>
              <a:t>яктылык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800" b="1" dirty="0" err="1">
                <a:solidFill>
                  <a:schemeClr val="accent6">
                    <a:lumMod val="50000"/>
                  </a:schemeClr>
                </a:solidFill>
              </a:rPr>
              <a:t>нурларын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800" b="1" dirty="0" err="1">
                <a:solidFill>
                  <a:schemeClr val="accent6">
                    <a:lumMod val="50000"/>
                  </a:schemeClr>
                </a:solidFill>
              </a:rPr>
              <a:t>кире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800" b="1" dirty="0" err="1">
                <a:solidFill>
                  <a:schemeClr val="accent6">
                    <a:lumMod val="50000"/>
                  </a:schemeClr>
                </a:solidFill>
              </a:rPr>
              <a:t>кайтарып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4800" b="1" dirty="0" err="1">
                <a:solidFill>
                  <a:schemeClr val="accent6">
                    <a:lumMod val="50000"/>
                  </a:schemeClr>
                </a:solidFill>
              </a:rPr>
              <a:t>киемне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800" b="1" dirty="0" err="1">
                <a:solidFill>
                  <a:schemeClr val="accent6">
                    <a:lumMod val="50000"/>
                  </a:schemeClr>
                </a:solidFill>
              </a:rPr>
              <a:t>кабынып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800" b="1" dirty="0" err="1">
                <a:solidFill>
                  <a:schemeClr val="accent6">
                    <a:lumMod val="50000"/>
                  </a:schemeClr>
                </a:solidFill>
              </a:rPr>
              <a:t>китүдән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800" b="1" dirty="0" err="1">
                <a:solidFill>
                  <a:schemeClr val="accent6">
                    <a:lumMod val="50000"/>
                  </a:schemeClr>
                </a:solidFill>
              </a:rPr>
              <a:t>саклый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4776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60649"/>
            <a:ext cx="4186808" cy="598775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000" b="1" dirty="0"/>
              <a:t>4.	Ни </a:t>
            </a:r>
            <a:r>
              <a:rPr lang="ru-RU" sz="4000" b="1" dirty="0" err="1"/>
              <a:t>өчен</a:t>
            </a:r>
            <a:r>
              <a:rPr lang="ru-RU" sz="4000" b="1" dirty="0"/>
              <a:t> коры ком </a:t>
            </a:r>
            <a:r>
              <a:rPr lang="ru-RU" sz="4000" b="1" dirty="0" err="1"/>
              <a:t>аграк</a:t>
            </a:r>
            <a:r>
              <a:rPr lang="ru-RU" sz="4000" b="1" dirty="0"/>
              <a:t>, ә </a:t>
            </a:r>
            <a:r>
              <a:rPr lang="ru-RU" sz="4000" b="1" dirty="0" err="1"/>
              <a:t>юеш</a:t>
            </a:r>
            <a:r>
              <a:rPr lang="ru-RU" sz="4000" b="1" dirty="0"/>
              <a:t> </a:t>
            </a:r>
            <a:r>
              <a:rPr lang="ru-RU" sz="4000" b="1" dirty="0" err="1"/>
              <a:t>карарак</a:t>
            </a:r>
            <a:r>
              <a:rPr lang="ru-RU" sz="4000" b="1" dirty="0"/>
              <a:t> </a:t>
            </a:r>
            <a:r>
              <a:rPr lang="ru-RU" sz="4000" b="1" dirty="0" err="1"/>
              <a:t>күренә</a:t>
            </a:r>
            <a:r>
              <a:rPr lang="ru-RU" sz="4000" b="1" dirty="0"/>
              <a:t>?</a:t>
            </a:r>
          </a:p>
          <a:p>
            <a:endParaRPr lang="ru-RU" sz="40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60649"/>
            <a:ext cx="4038600" cy="598775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</a:rPr>
              <a:t>Юеш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 ком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</a:rPr>
              <a:t>яктылыкны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</a:rPr>
              <a:t>азрак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</a:rPr>
              <a:t>кире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</a:rPr>
              <a:t>кайтара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</a:rPr>
              <a:t>чөнки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</a:rPr>
              <a:t>яктылыкның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</a:rPr>
              <a:t>күп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</a:rPr>
              <a:t>өлеше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, дым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</a:rPr>
              <a:t>аша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</a:rPr>
              <a:t>үтеп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</a:rPr>
              <a:t>йотыла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</a:rPr>
              <a:t>Шуңа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</a:rPr>
              <a:t>күрә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</a:rPr>
              <a:t>юеш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 ком кара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</a:rPr>
              <a:t>булып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</a:rPr>
              <a:t>күренә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228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55</TotalTime>
  <Words>339</Words>
  <Application>Microsoft Office PowerPoint</Application>
  <PresentationFormat>Экран (4:3)</PresentationFormat>
  <Paragraphs>42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Яктылык кешегә хезмәт итә</vt:lpstr>
      <vt:lpstr> Максатлар:</vt:lpstr>
      <vt:lpstr>Кичәнең планы:</vt:lpstr>
      <vt:lpstr>II. Кызыклы тәҗрибәләр һәм мәсьәләләр.</vt:lpstr>
      <vt:lpstr>2 нче тәҗрибә.  Үтә күренми торган җисемнең төсе.</vt:lpstr>
      <vt:lpstr>III. Викторина “Уйла да җавап бир!”.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Яктылык кешегә хезмәт итә</dc:title>
  <dc:creator>Флюра</dc:creator>
  <cp:lastModifiedBy>Флюра</cp:lastModifiedBy>
  <cp:revision>7</cp:revision>
  <dcterms:created xsi:type="dcterms:W3CDTF">2012-02-26T12:38:55Z</dcterms:created>
  <dcterms:modified xsi:type="dcterms:W3CDTF">2012-02-27T08:48:32Z</dcterms:modified>
</cp:coreProperties>
</file>