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5" r:id="rId5"/>
    <p:sldId id="264" r:id="rId6"/>
    <p:sldId id="268" r:id="rId7"/>
    <p:sldId id="269" r:id="rId8"/>
    <p:sldId id="261" r:id="rId9"/>
    <p:sldId id="266" r:id="rId10"/>
    <p:sldId id="267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2FD1E-F3F7-48F4-9C9A-304DD1CBA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44131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Меркурий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Меркурий в натур цвет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786346" cy="47863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 flipV="1">
            <a:off x="5500694" y="926411"/>
            <a:ext cx="34290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 — самая близкая к Солнцу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 Солнечной системы, обращающаяся вокруг Солнца за 88 земных суток. 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 названа в честь древнеримского бога торговли Меркурия, аналога греческого Гермеса и вавилонского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6143644"/>
            <a:ext cx="3550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 в естественном цвете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Кратер Койтер (чуть ниже центра)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Валентина\Мои документы\Мои рисунки\кратер Койтер на мерк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57232"/>
            <a:ext cx="578647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14348" y="-214338"/>
            <a:ext cx="8229600" cy="10001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Меркурий в искусственных лучах</a:t>
            </a:r>
          </a:p>
        </p:txBody>
      </p:sp>
      <p:sp>
        <p:nvSpPr>
          <p:cNvPr id="8195" name="Текст 3"/>
          <p:cNvSpPr>
            <a:spLocks noGrp="1"/>
          </p:cNvSpPr>
          <p:nvPr>
            <p:ph type="body" sz="half" idx="2"/>
          </p:nvPr>
        </p:nvSpPr>
        <p:spPr>
          <a:xfrm>
            <a:off x="4857750" y="1071563"/>
            <a:ext cx="4038600" cy="4525962"/>
          </a:xfrm>
        </p:spPr>
        <p:txBody>
          <a:bodyPr>
            <a:normAutofit fontScale="92500"/>
          </a:bodyPr>
          <a:lstStyle/>
          <a:p>
            <a:pPr indent="0"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Внизу справа, кратер Койпер с лучами. Синие области показывают наличие титана. Оранжевые области состоят из старых материалов, принадлежащих коре. Оранжевая область внизу слева интерпретируется как результат лавовых потоков (снимок КА «Маринер-10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</a:p>
        </p:txBody>
      </p:sp>
      <p:pic>
        <p:nvPicPr>
          <p:cNvPr id="8196" name="Picture 5" descr="C:\Documents and Settings\Валентина\Мои документы\Мои рисунки\меркурий в искусственных лучах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714356"/>
            <a:ext cx="4527551" cy="58443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алентина\Мои документы\Мои рисунки\меркурий на зв небе над луной и венер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0"/>
            <a:ext cx="5072062" cy="6858000"/>
          </a:xfrm>
          <a:noFill/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5643563" y="0"/>
            <a:ext cx="31248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звёздном небе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Луной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Венерой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28604"/>
            <a:ext cx="4038600" cy="6143644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 относится к внутренним планетам, так как его орбита лежит внутри орбиты Земли. После лишения Плутона в 2006 году статуса планеты, Меркурию перешло звание самой маленькой планеты Солнечной системы. </a:t>
            </a:r>
          </a:p>
          <a:p>
            <a:pPr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планете пока известно сравнительно немного. Только в 2009 году учёные составили первую полную карту Меркурия, используя снимки аппаратов «Маринер-10» и «Мессенджер». </a:t>
            </a:r>
          </a:p>
          <a:p>
            <a:pPr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Наличие каких-либо естественных спутников у планеты не обнаружено.</a:t>
            </a:r>
          </a:p>
          <a:p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Валентина\Мои документы\Мои рисунки\мер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071546"/>
            <a:ext cx="483315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214346" y="4143356"/>
            <a:ext cx="9072626" cy="2714644"/>
          </a:xfrm>
        </p:spPr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 — самая маленькая планета земной группы. Его радиус составляет всего 2439,7 ± 1,0 км, что меньше радиуса спутника Юпитера Ганимеда и спутника Сатурна Титана. Масса планеты равна 3,3·10</a:t>
            </a:r>
            <a:r>
              <a:rPr lang="ru-RU" sz="1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кг. Средняя плотность Меркурия довольно велика — 5,43 г/см³, что лишь незначительно меньше плотности Земли. Учитывая, что Земля больше по размерам, значение плотности Меркурия указывает на повышенное содержание в его недрах металлов. Ускорение свободного падения на Меркурии равно 3,7 м/с²</a:t>
            </a:r>
            <a:r>
              <a:rPr lang="ru-RU" sz="1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Вторая космическая скорость — 4,25 км/с. Несмотря на меньший радиус, Меркурий всё же превосходит по массе такие спутники планет-гигантов, как Ганимед и Титан.</a:t>
            </a:r>
          </a:p>
          <a:p>
            <a:pPr algn="just"/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план земн групп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45942" cy="3496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Астрономический символ Меркурия представляет собой стилизованное изображение крылатого шлема бога Меркурия с его кадуцеем.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2428868"/>
            <a:ext cx="4500562" cy="2000264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Кадуцей — жезл глашатаев у греков и римлян; название жезла Гермеса (Меркурия), обладавшего способностью примирять.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Валентина\Мои документы\Мои рисунки\кацудей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000528" cy="4891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Прохождение Меркурия по диску Солнца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00745"/>
            <a:ext cx="9144000" cy="8572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 виден как маленькая точка чуть ниже центра картинки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Валентина\Мои документы\Мои рисунки\прохожд Мерк по диску Солнц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85794"/>
            <a:ext cx="514353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Маринер-10 — первый космический аппарат, достигший Меркурия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06" y="1214422"/>
            <a:ext cx="4500594" cy="4525963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Маринер-10»  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американская автоматическая межпланетная станция, запущенная 3 ноября 1973 ракетой-носителем Атлас  /Центавр с космодрома на мысе Канаверал. Целью полёта было изучение планет Венера и Меркурий с пролётной траектории. Общая стоимость проекта составила около $100 млн. До 2008 года, «Маринер-10» оставался единственным аппаратом, произведшим исследования и съёмку Меркурия с близкого расстояния. Это был последний аппарат серии «Маринер», поскольку аппараты «Маринер-11» и «Маринер-12» были переименованы в «Вояджер-1» и «Вояджер-2» соответственно.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Валентина\Мои документы\Мои рисунки\маринер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485778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Валентина\Мои документы\Мои рисунки\участок поверхности Меркур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3338" y="285750"/>
            <a:ext cx="6300787" cy="6357938"/>
          </a:xfrm>
          <a:noFill/>
        </p:spPr>
      </p:pic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0" y="142852"/>
            <a:ext cx="257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Участок поверхности Меркурия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2285992"/>
            <a:ext cx="20717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Снимок участка поверхности Меркурия, полученный АМС «Мессенджер». В правом нижнем углу — часть кратера Sveinsdóttir с темнеющим в нём уступом Бигль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8461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Поверхность Меркурия напоминает лунную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Валентина\Мои документы\Мои рисунки\поверх мерк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79" y="785794"/>
            <a:ext cx="5753707" cy="5802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189</Words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Меркурий</vt:lpstr>
      <vt:lpstr>Слайд 2</vt:lpstr>
      <vt:lpstr>Слайд 3</vt:lpstr>
      <vt:lpstr>Слайд 4</vt:lpstr>
      <vt:lpstr>Астрономический символ Меркурия представляет собой стилизованное изображение крылатого шлема бога Меркурия с его кадуцеем. </vt:lpstr>
      <vt:lpstr>Прохождение Меркурия по диску Солнца</vt:lpstr>
      <vt:lpstr>Маринер-10 — первый космический аппарат, достигший Меркурия</vt:lpstr>
      <vt:lpstr>Слайд 8</vt:lpstr>
      <vt:lpstr>Поверхность Меркурия напоминает лунную</vt:lpstr>
      <vt:lpstr>Кратер Койтер (чуть ниже центра)</vt:lpstr>
      <vt:lpstr>Меркурий в искусственных лучах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Меркурий</dc:title>
  <cp:lastModifiedBy>Валентина</cp:lastModifiedBy>
  <cp:revision>8</cp:revision>
  <dcterms:modified xsi:type="dcterms:W3CDTF">2012-04-08T08:23:26Z</dcterms:modified>
</cp:coreProperties>
</file>