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64" r:id="rId5"/>
    <p:sldId id="265" r:id="rId6"/>
    <p:sldId id="266" r:id="rId7"/>
    <p:sldId id="267" r:id="rId8"/>
    <p:sldId id="258" r:id="rId9"/>
    <p:sldId id="268" r:id="rId10"/>
    <p:sldId id="259" r:id="rId11"/>
    <p:sldId id="260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72707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Сатурн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790" y="642918"/>
            <a:ext cx="2843210" cy="600079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Сатурн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— шестая планета от Солнца и вторая по размерам планета в Солнечной системе после Юпитера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Сатурн, а также Юпитер, Уран и Нептун, классифицируются как газовые гиганты.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Сатурн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 в честь римского бога земледелия.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Валентина\Мои документы\Мои рисунки\сатурн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597521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1482717"/>
          </a:xfrm>
        </p:spPr>
        <p:txBody>
          <a:bodyPr>
            <a:normAutofit fontScale="92500" lnSpcReduction="20000"/>
          </a:bodyPr>
          <a:lstStyle/>
          <a:p>
            <a:pPr indent="0" algn="just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настоящее время на орбите Сатурна находится автоматическая межпланетная станция «Кассини», запущенная в 1997 году и достигшая системы Сатурна в 2004, в задачи которой входит изучение структуры колец, а также динамики атмосферы и магнитосферы Сатурна.</a:t>
            </a: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 descr="C:\Documents and Settings\Валентина\Мои документы\Мои рисунки\сатур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9144000" cy="52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14338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Полярное сияние над северным полюсом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Сатурна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Валентина\Мои документы\Мои рисунки\поляр сиян над сатурн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714356"/>
            <a:ext cx="6815944" cy="53844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286520"/>
            <a:ext cx="90011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Сияния окрашены в голубой цвет, а лежащие внизу облака — в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красный.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Валентина\Мои документы\Мои рисунки\поляр сиян на сатурн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923" t="8792" r="6718" b="18952"/>
          <a:stretch>
            <a:fillRect/>
          </a:stretch>
        </p:blipFill>
        <p:spPr bwMode="auto">
          <a:xfrm>
            <a:off x="285719" y="214290"/>
            <a:ext cx="6201053" cy="641125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715108" y="1285860"/>
            <a:ext cx="24288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Британские астрономы обнаружили в атмосфере Сатурна новый тип полярного сияния, которое образует кольцо вокруг одного из полюсов планеты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2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Сравнение Сатурна с Землёй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Documents and Settings\Валентина\Мои документы\Мои рисунки\сравнение сатурна с землё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14356"/>
            <a:ext cx="6858048" cy="5935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14338"/>
            <a:ext cx="9929850" cy="8572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Внутреннее строение Сатурна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Валентина\Мои документы\Мои рисунки\внутр строен сатурн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571480"/>
            <a:ext cx="5144530" cy="30718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3786190"/>
            <a:ext cx="87153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глубине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атмосферы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Сатурна растут давление и температура, и водород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постепенно переходит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жидкое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состояние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глубине около 30 тыс. км водород становится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металлическим (а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давление достигает около 3 миллионов атмосфер). Циркуляция электротоков в металлическом водороде создаёт магнитное поле (гораздо менее мощное, чем у Юпитера). В центре планеты находится массивное ядро из тяжёлых материалов — камня, железа и, предположительно, льда. Его масса составляет приблизительно от 9 до 22 масс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Земли.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Температура ядра достигает 11 700 °C, а энергия, которую оно излучает в космос, в 2,5 раза больше энергии, которую Сатурн получает от Солнца.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область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ядра имеет диаметр приблизительно 25 000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км.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57214"/>
            <a:ext cx="91440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Атмосферное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 на северном полюсе Сатурна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642918"/>
            <a:ext cx="48577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основном Сатурн состоит из водорода, с примесями гелия и следами воды, метана, аммиака и тяжёлых элементов.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Внутренняя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область представляет собой небольшое ядро из железа, никеля и льда, покрытое тонким слоем металлического водорода и газообразным внешним слоем. Внешняя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атмосфера планеты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кажется из космоса спокойной и однородной, хотя иногда на ней появляются долговременные образования.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Скорость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ветра на Сатурне может достигать местами 1800 км/ч, что значительно больше, чем на Юпитере.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Сатурна имеется планетарное магнитное поле, занимающее промежуточное положение по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напряжённости между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магнитным полем Земли и мощным полем Юпитера. Магнитное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поле Сатурна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простирается на 1 000 000 километров в направлении Солнца.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Валентина\Мои документы\Мои рисунки\атмосферн образование на сев полюсе сатур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71612"/>
            <a:ext cx="3683522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 Сатурна в современный телескоп (слева) и в телескоп времён Галилея (справа)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Валентина\Мои документы\Мои рисунки\вид сатурн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Затмение Солнца Сатурном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Валентина\Мои документы\Мои рисунки\затмение солнца сатурн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251635"/>
            <a:ext cx="9143999" cy="454997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592933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 межпланетной станции Кассини с расстояния 2,2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миллиона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км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Сатурн и его спутники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Валентина\Мои документы\Мои рисунки\сатурн и его спутник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928670"/>
            <a:ext cx="5124352" cy="50006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57818" y="571480"/>
            <a:ext cx="378618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Сатурн обладает заметной системой колец, состоящей главным образом из частичек льда, меньшего количества тяжёлых элементов и пыли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Вокруг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планеты обращается 62 известных на данный момент спутника. Титан — самый крупный из них, а также второй по размерам спутник в Солнечной системе (после спутника Юпитера, Ганимеда), который превосходит по своим размерам Меркурий и обладает единственной среди спутников Солнечной системы плотной атмосферой.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Сатурн и его спутники</a:t>
            </a:r>
            <a:endParaRPr lang="ru-RU" sz="3200" dirty="0"/>
          </a:p>
        </p:txBody>
      </p:sp>
      <p:pic>
        <p:nvPicPr>
          <p:cNvPr id="9218" name="Picture 2" descr="C:\Documents and Settings\Валентина\Мои документы\Мои рисунки\сатурн и его спутники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143999" cy="6143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2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Спутники Сатурна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Валентина\Мои документы\Мои рисунки\спутники сатурн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25072" y="785793"/>
            <a:ext cx="9169072" cy="6133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333</Words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Сатурн</vt:lpstr>
      <vt:lpstr>Сравнение Сатурна с Землёй</vt:lpstr>
      <vt:lpstr>Внутреннее строение Сатурна</vt:lpstr>
      <vt:lpstr>Атмосферное образование на северном полюсе Сатурна</vt:lpstr>
      <vt:lpstr>Вид Сатурна в современный телескоп (слева) и в телескоп времён Галилея (справа)</vt:lpstr>
      <vt:lpstr>Затмение Солнца Сатурном</vt:lpstr>
      <vt:lpstr>Сатурн и его спутники</vt:lpstr>
      <vt:lpstr>Сатурн и его спутники</vt:lpstr>
      <vt:lpstr>Спутники Сатурна</vt:lpstr>
      <vt:lpstr>Слайд 10</vt:lpstr>
      <vt:lpstr>Полярное сияние над северным полюсом Сатурна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Сатурн</dc:title>
  <cp:lastModifiedBy>Валентина</cp:lastModifiedBy>
  <cp:revision>5</cp:revision>
  <dcterms:modified xsi:type="dcterms:W3CDTF">2012-04-08T13:45:15Z</dcterms:modified>
</cp:coreProperties>
</file>