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2" r:id="rId4"/>
    <p:sldId id="264" r:id="rId5"/>
    <p:sldId id="258" r:id="rId6"/>
    <p:sldId id="260" r:id="rId7"/>
    <p:sldId id="261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2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Уран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Валентина\Мои документы\Мои рисунки\уран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357298"/>
            <a:ext cx="4429156" cy="44291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3438" y="671691"/>
            <a:ext cx="450056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Уран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седьмая по удалённости от Солнца, третья по диаметру и четвёртая по массе планета Солнечной системы.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открыта в 1781 году английским астрономом Уильямом Гершелем и названа в честь греческого бога неба Урана, отца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Кроноса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 римской мифологии Сатурна) и, соответственно, деда Зевса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Уран стал первой планетой, обнаруженной в Новое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 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помощи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телескопа.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 открытии Урана Уильям Гершель объявил 13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марта 1781 года,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 самым впервые со времён античности расширив границы Солнечной системы в глазах человека. Несмотря на то, что порой Уран различим невооружённым глазом, ранние наблюдатели никогда не признавали Уран за планету из-за его тусклости и медленного движения по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орбите.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Уильям Гершель — первооткрыватель Урана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Валентина\Мои документы\Мои рисунки\герш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00108"/>
            <a:ext cx="4569138" cy="558680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29256" y="2428868"/>
            <a:ext cx="35004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свои заслуги Гершель был награждён королём Георгом III пожизненной стипендией в 200 фунтов стерлингов, при условии, что он переедет в Виндзор, дабы у королевской семьи была возможность посмотреть в его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телескопы.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телескопа, с помощью которого Гершель открыл Уран. Она находится в музее Уильяма Гершеля, в г. Бат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Валентина\Мои документы\Мои рисунки\модель телескопа Гершел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071546"/>
            <a:ext cx="4297442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25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Размеры Урана и Земли в сравнении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Валентина\Мои документы\Мои рисунки\размеры урана и земли в сравнени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642918"/>
            <a:ext cx="6006345" cy="600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643866" cy="5604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Атмосферный вихрь на Уране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4214818"/>
            <a:ext cx="8858280" cy="2643182"/>
          </a:xfrm>
        </p:spPr>
        <p:txBody>
          <a:bodyPr>
            <a:normAutofit fontScale="62500" lnSpcReduction="20000"/>
          </a:bodyPr>
          <a:lstStyle/>
          <a:p>
            <a:pPr indent="0" algn="just">
              <a:buNone/>
            </a:pP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отличие от газовых </a:t>
            </a: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гигантов — Сатурна и Юпитера, </a:t>
            </a: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состоящих в основном из водорода и гелия, в недрах Урана и схожего с ним Нептуна отсутствует металлический водород, но зато много высокотемпературных модификаций льда — по этой причине специалисты выделили эти две планеты в отдельную категорию «ледяных гигантов». Основу атмосферы Урана составляют водород и гелий. Кроме того, в ней обнаружены следы метана и других углеводородов, а также облака изо льда, твёрдого аммиака и водорода. Это самая холодная планетарная атмосфера Солнечной системы с минимальной температурой в 49 К (−224 °C). Полагают, что Уран имеет сложную слоистую структуру облаков, где вода составляет нижний слой, а метан — </a:t>
            </a: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верхний. </a:t>
            </a: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отличие от Нептуна, недра Урана состоят в основном изо льдов и горных </a:t>
            </a: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пород.</a:t>
            </a:r>
            <a:endParaRPr lang="ru-RU" sz="2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6146" name="Picture 2" descr="C:\Documents and Settings\Валентина\Мои документы\Мои рисунки\атмосф вихрь на уране.jpg"/>
          <p:cNvPicPr>
            <a:picLocks noChangeAspect="1" noChangeArrowheads="1"/>
          </p:cNvPicPr>
          <p:nvPr/>
        </p:nvPicPr>
        <p:blipFill>
          <a:blip r:embed="rId2"/>
          <a:srcRect l="2352" t="13726" r="2354" b="10980"/>
          <a:stretch>
            <a:fillRect/>
          </a:stretch>
        </p:blipFill>
        <p:spPr bwMode="auto">
          <a:xfrm>
            <a:off x="1714480" y="571480"/>
            <a:ext cx="6027583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Уран, его кольца и спутники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00042"/>
            <a:ext cx="321467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же, как и у других газовых гигантов Солнечной системы, у Урана имеется система колец и магнитосфера, а кроме того, 27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спутников.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Ориентация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Урана в пространстве отличается от остальных планет Солнечной системы — его ось вращения лежит как бы «на боку» относительно плоскости обращения этой планеты вокруг Солнца.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Вследствие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этого планета бывает обращена к Солнцу попеременно то северным полюсом, то южным, то экватором, то средними широтами.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Валентина\Мои документы\Мои рисунки\уран,его кольца и спутни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000108"/>
            <a:ext cx="5365140" cy="5257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14744" y="500042"/>
            <a:ext cx="47148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1986 году американский космический аппарат «Вояджер-2» передал на Землю снимки Урана с близкого расстояния. На них видна «невыразительная» в видимом спектре планета без облачных полос и атмосферных штормов, характерных для других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планет-гигантов.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Однако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настоящее время наземными наблюдениями удалось различить признаки сезонных изменений и увеличения погодной активности на планете, вызванных приближением Урана к точке своего равноденствия.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Скорость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ветров на Уране может достигать 240 м/с.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Documents and Settings\Валентина\Мои документы\Мои рисунки\ура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2588936" cy="54883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5715016"/>
            <a:ext cx="3143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Уран. 2005 год.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Видно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«южное кольцо» и яркое облачко на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севере.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 Урана, сделанное «Вояджером-2» во время «отбытия» к Нептуну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Валентина\Мои документы\Мои рисунки\фото урано при отбытии к нептуну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097102"/>
            <a:ext cx="4500594" cy="5445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239</Words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Уран</vt:lpstr>
      <vt:lpstr>Уильям Гершель — первооткрыватель Урана</vt:lpstr>
      <vt:lpstr>Модель телескопа, с помощью которого Гершель открыл Уран. Она находится в музее Уильяма Гершеля, в г. Бат</vt:lpstr>
      <vt:lpstr>Размеры Урана и Земли в сравнении</vt:lpstr>
      <vt:lpstr>Атмосферный вихрь на Уране</vt:lpstr>
      <vt:lpstr>Уран, его кольца и спутники</vt:lpstr>
      <vt:lpstr>Слайд 7</vt:lpstr>
      <vt:lpstr>Фото Урана, сделанное «Вояджером-2» во время «отбытия» к Нептуну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Уран</dc:title>
  <cp:lastModifiedBy>Валентина</cp:lastModifiedBy>
  <cp:revision>4</cp:revision>
  <dcterms:modified xsi:type="dcterms:W3CDTF">2012-04-08T14:23:15Z</dcterms:modified>
</cp:coreProperties>
</file>