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7857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220" y="642918"/>
            <a:ext cx="3914780" cy="621508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Юпитер — пятая планета от Солнца, крупнейшая в Солнечной системе.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Наряду с Сатурном, Ураном и Нептуном Юпитер классифицируется как газовый гигант.</a:t>
            </a:r>
            <a:r>
              <a:rPr lang="ru-RU" sz="2000" dirty="0" smtClean="0"/>
              <a:t> 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 была известна людям с глубокой древности, что нашло своё отражение в мифологии и религиозных верованиях различных культур: месопотамской, вавилонской, греческой и других. Современное название Юпитера происходит от имени древнеримского верховного бога-громовержца.</a:t>
            </a:r>
          </a:p>
          <a:p>
            <a:pPr algn="l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юпитер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85778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Сравнение размеров галилеевых спутников с Землёй и Луной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Валентина\Мои документы\Мои рисунки\сравнение галлилеевых спутников с зем и лун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71546"/>
            <a:ext cx="7286676" cy="5537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Кольца Юпитера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Валентина\Мои документы\Мои рисунки\кольца Юпитер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096935" cy="48237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2926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Юпитера имеются слабые кольца, обнаруженные во время прохождения «Вояджера-1» мимо Юпитера в 1979 году. Кольца оптически тонки, оптическая толщина их ~10</a:t>
            </a:r>
            <a:r>
              <a:rPr lang="ru-RU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−6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 Однако наблюдать их всё же возможно. У 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Юпитера 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кольца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одно главное, «паутинное» и гало.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Валентина\Мои документы\Мои рисунки\фото юпитера и спутн в бинок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4081" y="0"/>
            <a:ext cx="9188081" cy="69111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0"/>
            <a:ext cx="82359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Наблюдение Юпитера и галилеевых спутников в бинокль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Валентина\Мои документы\Мои рисунки\спутник ио перед юпитер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53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0"/>
            <a:ext cx="6330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Прохождение спутника Ио перед Юпитером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Космические зонды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786454"/>
            <a:ext cx="8929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 Юпитера проводятся при помощи наземных и орбитальных телескопов; с 1970-х годов к планете было отправлено 8 межпланетных аппаратов НАСА: «Пионеры», «Вояджеры», «Галилео» и другие.</a:t>
            </a:r>
            <a:endParaRPr lang="ru-RU" dirty="0"/>
          </a:p>
        </p:txBody>
      </p:sp>
      <p:pic>
        <p:nvPicPr>
          <p:cNvPr id="14338" name="Picture 2" descr="C:\Documents and Settings\Валентина\Мои документы\Мои рисунки\ка пионер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643338" cy="46709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214950"/>
            <a:ext cx="35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Космический аппарат «Пионер -10»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 декабря 1971 г.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64344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Космический аппарат «Вояджер - 1»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сентября 1979 г.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C:\Documents and Settings\Валентина\Мои документы\Мои рисунки\вояджер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2868" y="928670"/>
            <a:ext cx="4738235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Космические аппараты</a:t>
            </a:r>
            <a:endParaRPr lang="ru-RU" sz="3200" dirty="0"/>
          </a:p>
        </p:txBody>
      </p:sp>
      <p:pic>
        <p:nvPicPr>
          <p:cNvPr id="15362" name="Picture 2" descr="C:\Documents and Settings\Валентина\Мои документы\Мои рисунки\ка галиле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857620" cy="4822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Космический аппарат «Галилео»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августа 1989 г.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Documents and Settings\Валентина\Мои документы\Мои рисунки\ка улис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357298"/>
            <a:ext cx="4715709" cy="335758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6248" y="4857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Космический аппарат «Улисс»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октября 1990 г.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Космические аппараты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Валентина\Мои документы\Мои рисунки\ка касси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3770654" cy="48577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Космический аппарат «Кассини»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 декабря 1997 г.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Валентина\Мои документы\Мои рисунки\ка новые горизон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8738" y="1000108"/>
            <a:ext cx="4603352" cy="3500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6248" y="4714884"/>
            <a:ext cx="4857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Космический аппарат «Новые горизонты»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ноября 2005 г.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Сравнительные размеры Юпитера и Земли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алентина\Мои документы\Мои рисунки\сравнение юпитера и земл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6350044" cy="5429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643702" y="1000108"/>
            <a:ext cx="22860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Ряд атмосферных явлений на Юпитере — такие, как штормы, молнии, полярные сияния,  — имеют масштабы, на порядки превосходящие земные. Примечательным образованием в атмосфере является Большое красное пятно — гигантский шторм, известный с XVII 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Внутреннее строение Юпитера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Валентина\Мои документы\Мои рисунки\внутр строен юпитер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1" y="1000108"/>
            <a:ext cx="5704761" cy="5286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72166" y="1000108"/>
            <a:ext cx="307183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внутренней структуры Юпитера: под облаками — слой смеси водорода и гелия толщиной около 21 тыс. км с плавным переходом от газообразной к жидкой фазе, затем — слой жидкого и металлического водорода глубиной 30-50 тыс. км. Внутри может находиться твёрдое ядро диаметром около 20 тыс. км.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Полосы Юпитера в разные годы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полосы юпит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09" y="785794"/>
            <a:ext cx="3451111" cy="3571900"/>
          </a:xfrm>
          <a:prstGeom prst="rect">
            <a:avLst/>
          </a:prstGeom>
          <a:noFill/>
        </p:spPr>
      </p:pic>
      <p:pic>
        <p:nvPicPr>
          <p:cNvPr id="4099" name="Picture 3" descr="C:\Documents and Settings\Валентина\Мои документы\Мои рисунки\полосы юпитер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85794"/>
            <a:ext cx="3437289" cy="35575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43042" y="428625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июнь 2009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428625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 2010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85776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Характерной особенностью внешнего облика Юпитера являются его полосы. Существует ряд версий, объясняющих их происхождение. Так, по одной из версий, полосы возникали в результате явления конвекции в атмосфере планеты-гиганта — за счёт подогрева, и, как следствие, поднятия одних слоёв, и охлаждения и опускания вниз других. По другой версии 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учёных полосы на Юпитере возникли в результате воздействия его спутников. Предполагается, что под влиянием притяжения спутников на Юпитере сформировались своеобразные «столбы» вещества, которые, вращаясь, и сформировали полосы.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Большое красное пятно Юпитера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Валентина\Мои документы\Мои рисунки\большое красное пятно Юпит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71480"/>
            <a:ext cx="6000792" cy="41148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4643446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Большое красное пятно — овальное образование изменяющихся размеров, расположенное в южной тропической зоны. Было открыто Робертом Гуком в 1664 году. В настоящее время оно имеет размеры 15×30 тыс. км (диаметр Земли ~12,7 тыс. км), а 100 лет назад наблюдатели отмечали в 2 раза большие размеры. Иногда оно бывает не очень чётко видимым. Это уникальный долгоживущий гигантский ураган вещество в котором вращается против часовой стрелки и совершает полный оборот за 6 земных суток.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Большое красное пятно в искусственных цветах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14818"/>
            <a:ext cx="9144000" cy="2643182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исследованиям, проведённым в конце 2000 года зондом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«Кассини», было выяснено, что Большое красное пятно связано с нисходящими потоками (вертикальная циркуляция атмосферных масс); облака здесь выше, а температура ниже, чем в остальных областях. Цвет облаков зависит от высоты: синие структуры — самые верхние, под ними лежат коричневые, затем белые. Красные структуры — самые низкие. Скорость вращения Большого красного пятна составляет 360 км/ч. Его средняя температура составляет −163 °C, причём между окраинными и центральными частями пятна наблюдается различие в температуре порядка 3—4 градусов. Это различие, как предполагается, ответственно за тот факт, что атмосферные газы в центре пятна вращаются по часовой стрелке, в то время как на окраинах — против.</a:t>
            </a:r>
          </a:p>
          <a:p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Валентина\Мои документы\Мои рисунки\больш крас пятно в искусст цвета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71479"/>
            <a:ext cx="5357850" cy="3634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Молнии (яркие вспышки на нижнем квадрате), ассоциированные со штормом на Юпитере.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14884"/>
            <a:ext cx="8929718" cy="1900238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вихря давление оказывается более высоким, чем в окружающем районе, а сами ураганы окружены возмущениями с низким давлением. По снимкам, сделанными космическими зондами «Вояджер-1» и «Вояджер-2», было установлено, что в центре таких вихрей наблюдаются колоссальных размеров вспышки молний протяжённостью в тысячи километров. Мощность молний на три порядка превышает земные.</a:t>
            </a:r>
          </a:p>
          <a:p>
            <a:pPr indent="0" algn="just"/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Валентина\Мои документы\Мои рисунки\молнии на юпитер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896" y="1142984"/>
            <a:ext cx="8311070" cy="3522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Спутники Юпитера – Ио, Европа, Ганимед и Каллисто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Валентина\Мои документы\Мои рисунки\спутники юпит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493544" cy="528641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457696" y="1071546"/>
            <a:ext cx="4400584" cy="57864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 данным на январь 2012 года, у Юпитера известно 67 спутников — максимальное значение для Солнечной системы. По оценкам, спутников может быть не менее сотни. Спутникам даны в основном имена различных мифических персонажей, так или иначе связанных с Зевсом-Юпитером. Спутники разделяют на две большие группы — внутренние (8 спутников,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галилеевы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негалилеевы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внутренние спутники) и внешние (55 спутников, также подразделяются на две группы) — таким образом, всего получается 4 «разновидности»</a:t>
            </a:r>
            <a:r>
              <a:rPr kumimoji="0" lang="ru-RU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[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Четыре самых крупных спутника — Ио, Европа, Ганимед и Каллисто — были открыты ещё в 1610 году Галилео Галилеем.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Валентина\Мои документы\Мои рисунки\крупные спутники юпит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071546"/>
            <a:ext cx="9199460" cy="5786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Крупные спутники Юпитера: Ио, Европа, Ганимед и Каллисто и их поверхности.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415</Words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Юпитер</vt:lpstr>
      <vt:lpstr>Сравнительные размеры Юпитера и Земли</vt:lpstr>
      <vt:lpstr>Внутреннее строение Юпитера</vt:lpstr>
      <vt:lpstr>Полосы Юпитера в разные годы</vt:lpstr>
      <vt:lpstr>Большое красное пятно Юпитера</vt:lpstr>
      <vt:lpstr>Большое красное пятно в искусственных цветах</vt:lpstr>
      <vt:lpstr>Молнии (яркие вспышки на нижнем квадрате), ассоциированные со штормом на Юпитере.</vt:lpstr>
      <vt:lpstr>Спутники Юпитера – Ио, Европа, Ганимед и Каллисто</vt:lpstr>
      <vt:lpstr>Слайд 9</vt:lpstr>
      <vt:lpstr> Сравнение размеров галилеевых спутников с Землёй и Луной </vt:lpstr>
      <vt:lpstr>Кольца Юпитера</vt:lpstr>
      <vt:lpstr>Слайд 12</vt:lpstr>
      <vt:lpstr>Слайд 13</vt:lpstr>
      <vt:lpstr>Космические зонды</vt:lpstr>
      <vt:lpstr>Космические аппараты</vt:lpstr>
      <vt:lpstr>Космические аппараты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Юпитер</dc:title>
  <cp:lastModifiedBy>Валентина</cp:lastModifiedBy>
  <cp:revision>10</cp:revision>
  <dcterms:modified xsi:type="dcterms:W3CDTF">2012-04-13T05:36:21Z</dcterms:modified>
</cp:coreProperties>
</file>