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63" r:id="rId4"/>
    <p:sldId id="257" r:id="rId5"/>
    <p:sldId id="264" r:id="rId6"/>
    <p:sldId id="258" r:id="rId7"/>
    <p:sldId id="259" r:id="rId8"/>
    <p:sldId id="260" r:id="rId9"/>
    <p:sldId id="266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7900E-9006-47C8-A0A5-8A9E1EFE8D76}" type="datetimeFigureOut">
              <a:rPr lang="ru-RU" smtClean="0"/>
              <a:t>08.04.2012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03F22-EB2E-44DB-9267-1E9E9AC18B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03F22-EB2E-44DB-9267-1E9E9AC18B34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2FD1E-F3F7-48F4-9C9A-304DD1CBA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"/>
            <a:ext cx="7772400" cy="71435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Венера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Валентина\Мои документы\Мои рисунки\венера в естест цвет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785794"/>
            <a:ext cx="5072098" cy="50720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71538" y="6072206"/>
            <a:ext cx="3645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Венера в естественном цвете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500043"/>
            <a:ext cx="328614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Венера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— вторая внутренняя планета Солнечной системы с периодом обращения в 224,7 земных суток.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получила своё название в честь Венеры,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богини любви римской мифологии.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Венера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— единственная в Солнечной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системе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планета, получившая своё имя в честь женского божества (Церера и Эрида — карликовые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планеты).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142852"/>
            <a:ext cx="5614998" cy="5983311"/>
          </a:xfrm>
        </p:spPr>
        <p:txBody>
          <a:bodyPr>
            <a:noAutofit/>
          </a:bodyPr>
          <a:lstStyle/>
          <a:p>
            <a:pPr indent="0" algn="just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Венера довольно интенсивно исследовалась с помощью космических аппаратов. Первым космическим аппаратом, предназначавшимся для изучения Венеры, была советская «Венера-1». После попытки достижения Венеры этим аппаратом, запущенным 12 февраля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1961 г.,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планете направлялись советские аппараты серии «Венера», «Вега», американские «Маринер», «Пионер-Венера-1», «Пионер-Венера-2», «Магеллан», европейский «Венера-экспресс», японский «Акацуки». В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1975 г.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космические аппараты «Венера-9» и «Венера-10» передали на Землю первые фотографии поверхности Венеры; в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1982 г.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Венера-13»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«Венера-14» передали с поверхности Венеры цветные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изображения.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Впрочем, условия на поверхности Венеры таковы, что ни один из космических аппаратов не проработал на планете более двух часов. В 2016 году Роскосмос планирует запуск более живучего зонда «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Венера-Д»,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который должен проработать на поверхности планеты не менее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месяца.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Валентина\Мои документы\Мои рисунки\венера рядом с Сол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3" y="142851"/>
            <a:ext cx="3260257" cy="485778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5286388"/>
            <a:ext cx="25003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Венера рядом с Солнцем, закрытым Луной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Валентина\Мои документы\Мои рисунки\венера ярка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5929330"/>
            <a:ext cx="551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Венера всегда ярче самых ярких звёзд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214290"/>
            <a:ext cx="9072626" cy="71438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Сравнительные размеры планет земной группы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Валентина\Мои документы\Мои рисунки\план земн группы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52537" y="1714488"/>
            <a:ext cx="9196537" cy="39969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3757610" cy="120334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Внутреннее строение Венеры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000108"/>
            <a:ext cx="4572000" cy="3000396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Венера — третий по яркости объект на небе Земли после Солнца 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Луны. </a:t>
            </a:r>
          </a:p>
          <a:p>
            <a:pPr indent="0"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Своей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максимальной яркости Венера достигает незадолго до восхода или через некоторое время после захода Солнца, что дало повод называть её также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Вечерняя звезда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Утренняя звезда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Валентина\Мои документы\Мои рисунки\внутр строен венер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4429156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3971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Прохождение Венеры по диску Солнца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Валентина\Мои документы\Мои рисунки\Прохождение Венеры по диску Солнц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3175" y="928670"/>
            <a:ext cx="9157175" cy="592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71502" y="4357694"/>
            <a:ext cx="9215502" cy="2714644"/>
          </a:xfrm>
        </p:spPr>
        <p:txBody>
          <a:bodyPr>
            <a:normAutofit fontScale="40000" lnSpcReduction="20000"/>
          </a:bodyPr>
          <a:lstStyle/>
          <a:p>
            <a:pPr indent="0" algn="just">
              <a:buNone/>
            </a:pP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Венера классифицируется как 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землеподобная планета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 иногда её называют «сестрой Земли», потому что обе планеты похожи размерами, силой тяжести и составом. Однако условия на двух планетах очень разнятся. Поверхность Венеры скрывает чрезвычайно густая облачность из 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облаков серной 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кислоты с высокими отражательными характеристиками, что не даёт возможности увидеть поверхность в видимом 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свете 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(но её атмосфера прозрачна для радиоволн, с помощью которых впоследствии и был исследован рельеф планеты). 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Венеры самая плотная среди прочих землеподобных планет атмосфера, состоящая главным образом из углекислого 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газа. 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объясняется тем, что на Венере нет никакого круговорота углерода и органической жизни, которая могла бы перерабатывать его в биомассу.</a:t>
            </a:r>
          </a:p>
          <a:p>
            <a:pPr algn="just"/>
            <a:endParaRPr lang="ru-RU" dirty="0"/>
          </a:p>
        </p:txBody>
      </p:sp>
      <p:pic>
        <p:nvPicPr>
          <p:cNvPr id="4098" name="Picture 2" descr="C:\Documents and Settings\Валентина\Мои документы\Мои рисунки\поверх венер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42865"/>
            <a:ext cx="5072098" cy="405767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286512" y="642918"/>
            <a:ext cx="264320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Изображение поверхности Венеры на основе радиолокационных данных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Кратеры на поверхности Венеры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86322"/>
            <a:ext cx="8929718" cy="1911345"/>
          </a:xfrm>
        </p:spPr>
        <p:txBody>
          <a:bodyPr>
            <a:normAutofit fontScale="92500" lnSpcReduction="20000"/>
          </a:bodyPr>
          <a:lstStyle/>
          <a:p>
            <a:pPr indent="0" algn="just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глубокой древности Венера, как полагают, настолько разогрелась, что подобные земным океаны, которыми, как считается, она обладала, полностью испарились, оставив после себя пустынный пейзаж с множеством плитоподобных скал. Одна из гипотез полагает, что водяной пар из-за слабости магнитного поля поднялся так высоко над поверхностью, что был унесён солнечным ветром в межпланетное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пространство.</a:t>
            </a:r>
            <a:endParaRPr lang="ru-RU" sz="2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5122" name="Picture 2" descr="C:\Documents and Settings\Валентина\Мои документы\Мои рисунки\кратеры на венере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642918"/>
            <a:ext cx="5500726" cy="4057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285728"/>
            <a:ext cx="5257808" cy="6143644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Атмосферное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давление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поверхности Венеры в 92 раза больше, чем на Земле. Детальное картографирование поверхности Венеры проводилось в течение последних 22 лет и в частности проектом «Магеллан». Поверхность Венеры носит на себе яркие черты вулканической деятельности, а атмосфера содержит большое количество серы. Некоторые эксперты полагают, что вулканическая деятельность на Венере продолжается и сейчас. Однако явных доказательств этому не было найдено, поскольку пока ни на одной из вулканических впадин —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кальдер—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было замечено лавовых потоков. Удивительно низкое число ударных кратеров говорит в пользу того, что поверхность Венеры относительно молода, и ей приблизительно 500 миллионов лет. Никаких свидетельств тектонического движения плит на Венере не обнаружено, возможно, потому что кора планеты без воды, придающей ей меньшую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вязкость,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обладает должной подвижностью. Полагают также, что Венера постепенно теряет внутреннюю высокую температуру.</a:t>
            </a:r>
          </a:p>
          <a:p>
            <a:pPr algn="just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Валентина\Мои документы\Мои рисунки\Венера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3429024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Венера – 3 – первый космический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аппарат, достигший Венеры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Валентина\Мои документы\Мои рисунки\венера-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285860"/>
            <a:ext cx="6198976" cy="5353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464</Words>
  <PresentationFormat>Экран (4:3)</PresentationFormat>
  <Paragraphs>24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Венера</vt:lpstr>
      <vt:lpstr>Слайд 2</vt:lpstr>
      <vt:lpstr>Слайд 3</vt:lpstr>
      <vt:lpstr>Внутреннее строение Венеры</vt:lpstr>
      <vt:lpstr>Прохождение Венеры по диску Солнца</vt:lpstr>
      <vt:lpstr>Слайд 6</vt:lpstr>
      <vt:lpstr>Кратеры на поверхности Венеры</vt:lpstr>
      <vt:lpstr>Слайд 8</vt:lpstr>
      <vt:lpstr>Венера – 3 – первый космический аппарат, достигший Венеры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Венера</dc:title>
  <cp:lastModifiedBy>Валентина</cp:lastModifiedBy>
  <cp:revision>6</cp:revision>
  <dcterms:modified xsi:type="dcterms:W3CDTF">2012-04-08T09:13:27Z</dcterms:modified>
</cp:coreProperties>
</file>