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2FD1E-F3F7-48F4-9C9A-304DD1CBA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86994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857232"/>
            <a:ext cx="4129094" cy="17526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третья от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Солнца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планета Солнечной системы, крупнейшая по диаметру, массе и плотности среди планет земной группы.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Чаще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всего упоминается как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Голубая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планета.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Единственное известное человеку на данный момент тело Солнечной системы в частности и Вселенной вообще, населённое живыми существами.</a:t>
            </a:r>
          </a:p>
          <a:p>
            <a:pPr algn="just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Валентина\Мои документы\Мои рисунки\земля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435771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9072626" cy="7143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Сравнительные размеры планет земной группы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Валентина\Мои документы\Мои рисунки\план земн групп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39969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4929198"/>
            <a:ext cx="86439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Земля относится к планетам земной группы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значит она, в отличие от газовых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гигантов,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таких как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Юпитер,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имеет твёрдую поверхность. Это крупнейшая из четырёх планет земной группы в солнечной системе, как по размеру, так и по массе. Кроме того, Земля имеет наибольшую плотность, самую сильную поверхностную гравитацию и сильнейшее магнитное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этих четырёх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00438"/>
            <a:ext cx="8686800" cy="3143272"/>
          </a:xfrm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Научные данные указывают на то, что Земля образовалась из Солнечной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туманности около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4,54 миллиардов лет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назад,</a:t>
            </a:r>
            <a:r>
              <a:rPr lang="ru-RU" sz="14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вскоре после этого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приобрела свой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единственный естественный спутник — Луну.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Жизнь появилась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Земле около 3,5 миллиардов лет назад. С тех пор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биосфера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Земли значительно изменила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атмосферу и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прочие абиотические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факторы,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обусловив количественный рост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аэробных организмов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так же как и формирование озонового слоя, который вместе с магнитным полем Земли ослабляет вредную солнечную радиацию, тем самым сохраняя условия для жизни на Земле.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Кора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Земли разделена на несколько сегментов, или тектонических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плит,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которые постепенно мигрируют по поверхности за периоды во много миллионов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лет.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Приблизительно 70,8 % поверхности планеты занимает Мировой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океан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остальную часть поверхности занимают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континенты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острова. Жидкая вода, необходимая для всех известных жизненных форм, не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существует на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поверхности какой-либо из известных планет и планетоидов Солнечной системы, кроме Земли. Внутренние области Земли достаточно активны и состоят из толстого, относительно твёрдого слоя называемого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мантией,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которая покрывает жидкое внешнее ядро (которое и является источником магнитного поля Земли) и внутреннее твёрдое железное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ядро.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M:\АСТРОНОМИЯ\мистика фото\u2_89.jpg"/>
          <p:cNvPicPr>
            <a:picLocks noChangeAspect="1" noChangeArrowheads="1"/>
          </p:cNvPicPr>
          <p:nvPr/>
        </p:nvPicPr>
        <p:blipFill>
          <a:blip r:embed="rId2"/>
          <a:srcRect t="2667" r="18001" b="17333"/>
          <a:stretch>
            <a:fillRect/>
          </a:stretch>
        </p:blipFill>
        <p:spPr bwMode="auto">
          <a:xfrm>
            <a:off x="2357422" y="214290"/>
            <a:ext cx="4429156" cy="324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Общая структура планеты Земля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Валентина\Мои документы\Мои рисунки\общая структура земли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79121"/>
            <a:ext cx="9143999" cy="6278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686800" cy="3000371"/>
          </a:xfrm>
        </p:spPr>
        <p:txBody>
          <a:bodyPr>
            <a:normAutofit fontScale="47500" lnSpcReduction="20000"/>
          </a:bodyPr>
          <a:lstStyle/>
          <a:p>
            <a:pPr indent="0" algn="just"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Земля взаимодействует (притягивается гравитационными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силами) с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другими объектами в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космосе, 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включая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Солнце и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Луну. Земля обращается вокруг Солнца и делает вокруг него полный оборот примерно за 365,26 дней. Этот отрезок времени — сидерический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год, 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который равен 365,26 солнечным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суткам.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Ось вращения Земли наклонена на 23,4° относительно её орбитальной плоскости, это вызывает сезонные изменения на поверхности планеты с периодом в один тропический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 (365,24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солнечных суток). Луна — начала своё обращение на орбите вокруг Земли примерно 4,53 миллиарда лет назад, что стабилизировало осевой наклон планеты и является причиной приливов, которые замедляют вращение Земли. Некоторые теории полагают, что падения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астероидов приводили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существенным изменениям в окружающей среде и поверхности Земли, в частности, массовые вымирания различных видов живых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существ.</a:t>
            </a:r>
            <a:endParaRPr lang="ru-RU" sz="3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6" descr="планеты Солнечной систем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71670" y="3214686"/>
            <a:ext cx="5007120" cy="34423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Валентина\Мои документы\Мои рисунки\вид земли и луны с марс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642918"/>
            <a:ext cx="6000792" cy="60007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71670" y="0"/>
            <a:ext cx="5643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Земли и Луны с  Марса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29520" cy="857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Земли с орбиты Луны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Валентина\Мои документы\Мои рисунки\вид Земли с орбиты Лун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14356"/>
            <a:ext cx="6715172" cy="5996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151</Words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Земля</vt:lpstr>
      <vt:lpstr>Слайд 2</vt:lpstr>
      <vt:lpstr>Слайд 3</vt:lpstr>
      <vt:lpstr>Общая структура планеты Земля</vt:lpstr>
      <vt:lpstr>Слайд 5</vt:lpstr>
      <vt:lpstr>Слайд 6</vt:lpstr>
      <vt:lpstr>Вид Земли с орбиты Луны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Валентина</cp:lastModifiedBy>
  <cp:revision>4</cp:revision>
  <dcterms:modified xsi:type="dcterms:W3CDTF">2012-04-08T09:53:39Z</dcterms:modified>
</cp:coreProperties>
</file>