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6" r:id="rId4"/>
    <p:sldId id="279" r:id="rId5"/>
    <p:sldId id="260" r:id="rId6"/>
    <p:sldId id="278" r:id="rId7"/>
    <p:sldId id="277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2FD1E-F3F7-48F4-9C9A-304DD1CBA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Марс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714356"/>
            <a:ext cx="4572032" cy="6143644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Марс — четвёртая по удалённости от Солнца 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седьмая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размерам планета Солнечной системы; масса планеты составляет 10,7 % массы Земли. Названа в честь Марса — древнеримского бога войны. Иногда Марс называют «красной планетой» из-за красноватого оттенка поверхности, придаваемого ей оксидом железа. Рельеф Марса обладает многими уникальными чертами. Марсианский потухший вулкан гора Олимп — самая высокая гора в Солнечной системе, а долины Маринер — самый крупный каньон. В 2008 г. был открыт в северном полушарии Марса самый крупный известный ударный кратер в Солнечной системе. Его длина — 10 600 км, а ширина — 8500 км, что примерно в четыре раза больше, чем крупнейший ударный кратер, до того также обнаруженный на Марсе, вблизи его южного полюса. В дополнение к схожести поверхностного рельефа, Марс имеет период вращения и смену времён года аналогичные земным, но его климат значительно холоднее и суше земного.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Documents and Settings\Валентина\Мои документы\Мои рисунки\марс 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85728"/>
            <a:ext cx="6836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Каньон Долины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Маринер на Марсе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Валентина\Мои документы\Мои рисунки\долины маринер на марс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27168"/>
            <a:ext cx="9144000" cy="4945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Валентина\Мои документы\Мои рисунки\панорама кратера виктория на марс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3999" cy="53578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0"/>
            <a:ext cx="5585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Панорама кратера Виктория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Панорама поверхности Марса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Валентина\Мои документы\Мои рисунки\панорама поверхности марс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21471"/>
            <a:ext cx="91440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Северная полярная шапка в летний период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Валентина\Мои документы\Мои рисунки\сев поляр шапка на марс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196607" cy="597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Дельта высохшей реки в кратере Эберсвальде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Валентина\Мои документы\Мои рисунки\дельта высохшей реки на марс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643" b="6845"/>
          <a:stretch>
            <a:fillRect/>
          </a:stretch>
        </p:blipFill>
        <p:spPr bwMode="auto">
          <a:xfrm>
            <a:off x="1500166" y="785794"/>
            <a:ext cx="6072230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Фотография марсианского грунта в месте посадки аппарата «Феникс»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Валентина\Мои документы\Мои рисунки\марсианс грун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921304" cy="49213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0800000" flipV="1">
            <a:off x="5286380" y="1178138"/>
            <a:ext cx="38576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Элементный состав поверхностного слоя марсианской почвы по данным посадочных аппаратов неодинаков в разных местах.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составляющая почвы — кремнезём (20-25 %), содержащий примесь гидратов оксидов железа (до 15 %), придающих почве красноватый цвет.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Имеются значительные примеси соединений серы, кальция, алюминия, магния, натрия (единицы процентов для каждого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Закат на Марсе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Documents and Settings\Валентина\Мои документы\Мои рисунки\закат на марс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72679" cy="3714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4303455"/>
            <a:ext cx="87868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время восхода и захода Солнца марсианское небо в зените имеет красновато-розовый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цвет,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 непосредственной близости к диску Солнца — от голубого до фиолетового, что совершенно противоположно картине земных зорь. В полдень небо Марса жёлто-оранжевое. Причина таких отличий от цветовой гаммы земного неба — свойства тонкой, разрежённой, содержащей взвешенную пыль атмосферы Марса.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Предположительно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жёлто-оранжевая окраска неба также вызывается присутствием 1 % магнетита в частицах пыли, постоянно взвешенной в марсианской атмосфере и поднимаемой сезонными пылевыми бурями.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Сумерки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начинаются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задолго до восхода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длятся долго после его захода. Иногда цвет марсианского неба приобретает фиолетовый оттенок в результате рассеяния света на микрочастицах водяного льда 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облаках.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Предполагаемый вид Марса после колонизации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571480"/>
            <a:ext cx="4714908" cy="6000792"/>
          </a:xfrm>
        </p:spPr>
        <p:txBody>
          <a:bodyPr>
            <a:normAutofit fontScale="92500"/>
          </a:bodyPr>
          <a:lstStyle/>
          <a:p>
            <a:pPr indent="342900" algn="just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полёта с Земли до Марса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нынешних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технологиях составляет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259 суток по полуэллипсу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суток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параболе.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общения с потенциальными колониями может использоваться радиосвязь, которая имеет задержку 3—4 мин в каждом направлении во время максимального сближения планет (которое повторяется каждые 780 дней) и около 20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максимальном удалении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42900" algn="just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настоящему времени никаких практических шагов для колонизации Марса не предпринято, однако идёт разработка колонизации, например, проект Столетний космический корабль, разработка жилого модуля для пребывания на планете Deep Space Habitat.</a:t>
            </a:r>
          </a:p>
          <a:p>
            <a:pPr algn="just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Валентина\Мои документы\Мои рисунки\вид марса после заселе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222760" cy="4222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143248"/>
            <a:ext cx="8329642" cy="3571900"/>
          </a:xfrm>
        </p:spPr>
        <p:txBody>
          <a:bodyPr>
            <a:normAutofit fontScale="55000" lnSpcReduction="20000"/>
          </a:bodyPr>
          <a:lstStyle/>
          <a:p>
            <a:pPr indent="34290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феврале 2009 орбитальная исследовательская группировка на орбите Марса насчитывала три функционирующих космических аппарата: «Марс Одиссей», «Марс-экспресс» и «Марсианский разведывательный спутник», это больше, чем около любой другой планеты, помимо Земли.</a:t>
            </a:r>
          </a:p>
          <a:p>
            <a:pPr indent="34290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Поверхность Марса в настоящий момент исследовали два марсохода: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«Спирит»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«Оппортьюнити»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 поверхности Марса находятся также несколько неактивных посадочных модулей и марсоходов, завершивших исследования.</a:t>
            </a:r>
          </a:p>
          <a:p>
            <a:pPr indent="34290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Собранные ими геологические данные позволяют предположить, что большую часть поверхности Марса ранее покрывала вода. Наблюдения в течение последнего десятилетия позволили обнаружить в некоторых местах на поверхности Марса слабую гейзерную активность. По наблюдениям с космического аппарата «Марс Глобал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Сервейор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некоторые части южной полярной шапки Марса постепенно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отступают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Марс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увидеть с Земли невооружённым глазом. </a:t>
            </a:r>
          </a:p>
          <a:p>
            <a:pPr indent="342900" algn="just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Documents and Settings\Валентина\Мои документы\Мои рисунки\Марс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290"/>
            <a:ext cx="278608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14290"/>
            <a:ext cx="9072626" cy="7143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Сравнительные размеры планет земной группы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план земн групп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928670"/>
            <a:ext cx="9144000" cy="39969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072074"/>
            <a:ext cx="87154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Марс — планета земной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группы с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разреженной атмосферой (давление у поверхности в 160 раз меньше земного). Особенностями поверхностного рельефа Марса можно считать ударные кратеры наподобие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лунных,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вулканы,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долины,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пустыни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полярные ледниковые шапки наподобие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земных.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Сравнение строения Марса и других планет земной группы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Валентина\Мои документы\Мои рисунки\стоение план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1440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-214338"/>
            <a:ext cx="5572164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Поверхность Марса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Валентина\Мои документы\Мои рисунки\поверхн марс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5090319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29256" y="500042"/>
            <a:ext cx="350046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Температура на планете колеблется от −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153</a:t>
            </a:r>
            <a:r>
              <a:rPr lang="ru-RU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полюсе зимой и до более +20 °C 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экваторе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полдень. Средняя температура составляет −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50°С.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Атмосфера Марса, состоящая, в основном, из углекислого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газа, очень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разрежена.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Давление у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поверхности Марса в 160 раз меньше земного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Из-за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большого перепада высот на Марсе давление у поверхности сильно изменяется. Примерная толщина атмосферы — 110 км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Ударная впадина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Эллада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— самое глубокое место, где можно обнаружить самое высокое атмосферное давление на Марсе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Валентина\Мои документы\Мои рисунки\впадина на марсе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14488"/>
            <a:ext cx="4904301" cy="4792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4397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Спутники Марса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Documents and Settings\Валентина\Мои документы\Мои рисунки\фобо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744" y="785794"/>
            <a:ext cx="3863484" cy="3786214"/>
          </a:xfrm>
          <a:prstGeom prst="rect">
            <a:avLst/>
          </a:prstGeom>
          <a:noFill/>
        </p:spPr>
      </p:pic>
      <p:pic>
        <p:nvPicPr>
          <p:cNvPr id="13315" name="Picture 3" descr="C:\Documents and Settings\Валентина\Мои документы\Мои рисунки\деймо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785794"/>
            <a:ext cx="3786214" cy="37862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4572008"/>
            <a:ext cx="1043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Фобос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4572008"/>
            <a:ext cx="1210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Деймос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02" y="5000636"/>
            <a:ext cx="86439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Марса есть два естественных спутника — Фобос 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Деймос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переводе с древнегреческого — «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ужас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 — имена двух сыновей бога войны, сопровождавших его в бою), которые относительно малы (Фобос — 26×21 км,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Деймос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13 км в поперечнике) и имеют неправильную форму.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Циклон возле северного полюса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Марса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(снимки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телескопа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Хаббл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27 апреля 1999 г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циклон возле сев полюса марс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5" y="1083538"/>
            <a:ext cx="6881863" cy="42028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28638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Существуют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сведения, что в прошлом атмосфера могла быть более плотной, а климат — тёплым и влажным, и на поверхности Марса существовала жидкая вода и шли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дожди.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Доказательством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этой гипотезы является анализ метеорита ALH 84001, показавший, что около 4 миллиардов лет назад температура Марса составляла 18 ± 4 °C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Иней на поверхности Марса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снимок аппарата «Викинг-2» 18 мая 1979 г.)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29240"/>
            <a:ext cx="9144000" cy="14287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Климат, как и на Земле, носит сезонный характер. В холодное время года даже вне полярных шапок на поверхности может образовываться светлый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иней.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Аппарат «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Феникс»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зафиксировал снегопад, однако снежинки испарялись, не достигая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поверхности.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Валентина\Мои документы\Мои рисунки\иней на марс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646523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410</Words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Марс</vt:lpstr>
      <vt:lpstr>Слайд 2</vt:lpstr>
      <vt:lpstr>Слайд 3</vt:lpstr>
      <vt:lpstr>Сравнение строения Марса и других планет земной группы</vt:lpstr>
      <vt:lpstr>Поверхность Марса</vt:lpstr>
      <vt:lpstr>Ударная впадина Эллада — самое глубокое место, где можно обнаружить самое высокое атмосферное давление на Марсе</vt:lpstr>
      <vt:lpstr>Спутники Марса</vt:lpstr>
      <vt:lpstr>Циклон возле северного полюса Марса (снимки с телескопа Хаббл 27 апреля 1999 г.)</vt:lpstr>
      <vt:lpstr>Иней на поверхности Марса  (снимок аппарата «Викинг-2» 18 мая 1979 г.)</vt:lpstr>
      <vt:lpstr>Слайд 10</vt:lpstr>
      <vt:lpstr>Слайд 11</vt:lpstr>
      <vt:lpstr>Панорама поверхности Марса</vt:lpstr>
      <vt:lpstr> Северная полярная шапка в летний период</vt:lpstr>
      <vt:lpstr> Дельта высохшей реки в кратере Эберсвальде </vt:lpstr>
      <vt:lpstr>Фотография марсианского грунта в месте посадки аппарата «Феникс»</vt:lpstr>
      <vt:lpstr>Закат на Марсе</vt:lpstr>
      <vt:lpstr>Предполагаемый вид Марса после колонизации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Марс</dc:title>
  <cp:lastModifiedBy>Валентина</cp:lastModifiedBy>
  <cp:revision>9</cp:revision>
  <dcterms:modified xsi:type="dcterms:W3CDTF">2012-04-08T11:22:43Z</dcterms:modified>
</cp:coreProperties>
</file>