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62" r:id="rId5"/>
    <p:sldId id="259" r:id="rId6"/>
    <p:sldId id="257" r:id="rId7"/>
    <p:sldId id="263" r:id="rId8"/>
    <p:sldId id="266" r:id="rId9"/>
    <p:sldId id="264" r:id="rId10"/>
    <p:sldId id="265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4%D0%B0%D0%B9%D0%BB:Neptune_symbol.svg&amp;filetimestamp=2009012411060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4%D0%B0%D0%B9%D0%BB:Urbain_Le_Verrier.jpg&amp;filetimestamp=2006052213071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нептун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794823" cy="471490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29224" y="1214422"/>
            <a:ext cx="371477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Нептун — восьмая и самая дальняя планета Солнечной системы.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Нептун также является четвёртой по диаметру и третьей по массе планетой.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 Нептуна в 17,2 раза, а диаметр экватора в 3,9 раза больше таковых у Земли.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Планета была названа в честь римского бога морей.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Neptune symbol.sv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60625" y="136525"/>
            <a:ext cx="190500" cy="19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Кольца Нептуна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Валентина\Мои документы\Мои рисунки\кольца непту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09832"/>
            <a:ext cx="4429156" cy="5812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1071546"/>
            <a:ext cx="34290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Нептуна есть кольцевая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хотя гораздо менее существенная, чем, к примеру, у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Сатурна.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Кольца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могут состоять из ледяных частиц, покрытых силикатами, или основанным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углероде материалом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— наиболее вероятно, это он придаёт им красноватый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оттенок.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систему колец Нептуна входит 5 компонентов.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14942" y="571480"/>
            <a:ext cx="371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1948 году в честь открытия планеты Нептун было предложено назвать новый химический элемент под номером 93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нептунием.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июля 2011 года исполнился ровно один Нептунианский год или 164,79 земных лет — с момента открытия Нептуна 23 сентября 1846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Documents and Settings\Валентина\Мои документы\Мои рисунки\большое тёмное пятно на непту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500594" cy="58579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6286520"/>
            <a:ext cx="421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Большоё тёмное пятно на Нептуне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4629160" cy="628654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Обнаруженный 23 сентября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1846 года,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 стал первой планетой, открытой благодаря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математическим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расчётам, а не путём регулярных наблюдений. Обнаружение непредвиденных изменений в орбите Урана породило гипотезу о неизвестной планете, гравитационным возмущающим влиянием которой они и обусловлены. Нептун был найден в пределах предсказанного положения. Вскоре был открыт и его спутник Тритон, однако остальные 12 спутников, известные ныне, были неизвестны до XX века. Нептун был посещён лишь одним космическим аппаратом, «Вояджером-2», который пролетел вблизи от планеты 25 августа 1989 года.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Documents and Settings\Валентина\Мои документы\Мои рисунки\леверь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500042"/>
            <a:ext cx="3991928" cy="507209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43406" y="5572140"/>
            <a:ext cx="45005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Урбен Леверье, математик, открывший Нептун «на кончике пера»</a:t>
            </a:r>
          </a:p>
        </p:txBody>
      </p:sp>
      <p:pic>
        <p:nvPicPr>
          <p:cNvPr id="3075" name="Picture 3" descr="http://bits.wikimedia.org/skins-1.19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274638"/>
            <a:ext cx="142875" cy="10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Сопоставление размеров Земли и Нептуна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Валентина\Мои документы\Мои рисунки\сопоставление размеров земли и непту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7488" y="780241"/>
            <a:ext cx="5792031" cy="579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Внутреннее строение Нептуна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Валентина\Мои документы\Мои рисунки\внутр строен нептун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142984"/>
            <a:ext cx="6205364" cy="50006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928670"/>
            <a:ext cx="27146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1.Верхняя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атмосфера, верхние облака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Атмосфера, состоящая из водорода, гелия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метана</a:t>
            </a:r>
          </a:p>
          <a:p>
            <a:pPr marL="457200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Мантия, состоящая из воды, аммиака и метанового льда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Каменно-ледяное ядро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3500462" cy="93978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Вертикальный рельеф 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облаков Нептуна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85728"/>
            <a:ext cx="4071966" cy="6572272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 по составу близок к Урану, и обе планеты отличаются по составу от более крупных планет-гигантов — Юпитера и Сатурна. Иногда Уран и Нептун помещают в отдельную категорию «ледяных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гигантов».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Атмосфера Нептуна, подобно атмосфере Юпитера и Сатурна, состоит в основном из водорода и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гелия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наряду со следами углеводородов и, возможно, азота, однако содержит в себе более высокую пропорцию льдов: водного, аммиачного, метанового. Ядро Нептуна, как и Урана, состоит главным образом из льдов и горных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пород.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Следы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метана во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внешних слоях атмосферы, в частности, являются причиной синего цвета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планеты.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Documents and Settings\Валентина\Мои документы\Мои рисунки\вертикальный рельеф облаков непту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876583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643438" cy="6715124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атмосфере Нептуна бушуют самые сильные ветры среди планет Солнечной системы, по некоторым оценкам, их скорости могут достигать 2100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км/ч.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пролёта «Вояджера-2» в 1989 году в южном полушарии Нептуна было обнаружено так называемое Большое тёмное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пятно,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аналогичное Большому красному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пятну на Юпитере.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Температура Нептуна в верхних слоях атмосферы близка к −220 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Нептуна температура составляет по различным оценкам от 5400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7000—7100 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сопоставимо с температурой на поверхности Солнца и сравнимо с внутренней температурой большинства известных планет. У Нептуна есть слабая и фрагментированная кольцевая система, возможно, обнаруженная ещё в 1960-е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достоверно подтверждённая «Вояджером-2» лишь в 1989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Documents and Settings\Валентина\Мои документы\Мои рисунки\пятна на непту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26"/>
            <a:ext cx="4252787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714356"/>
            <a:ext cx="421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Большое тёмное пятно (вверху), Скутер (белое облачко посередине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Малое тёмное пятно (внизу)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Спутник Нептуна Протей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Documents and Settings\Валентина\Мои документы\Мои рисунки\протей спутник непту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5356088" cy="53889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86446" y="1285860"/>
            <a:ext cx="30718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Нептуна на данный момент известно 13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спутников.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крупнейшего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Тритона -составляет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более, чем 99,5 % от суммарной массы всех спутников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Нептуна.</a:t>
            </a:r>
            <a:endParaRPr lang="ru-RU" b="1" baseline="30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Поскольку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 был римским богом морей, его спутники называют в честь меньших морских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божеств.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Спутник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Нептуна Тритон</a:t>
            </a:r>
            <a:endParaRPr lang="ru-RU" sz="3200" dirty="0"/>
          </a:p>
        </p:txBody>
      </p:sp>
      <p:pic>
        <p:nvPicPr>
          <p:cNvPr id="24578" name="Picture 2" descr="C:\Documents and Settings\Валентина\Мои документы\Мои рисунки\трито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592935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715404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Нептун (вверху)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его спутник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Тритон (ниже)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Валентина\Мои документы\Мои рисунки\нептун и трито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889397" cy="5917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350</Words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Нептун</vt:lpstr>
      <vt:lpstr>Слайд 2</vt:lpstr>
      <vt:lpstr>Сопоставление размеров Земли и Нептуна</vt:lpstr>
      <vt:lpstr>Внутреннее строение Нептуна</vt:lpstr>
      <vt:lpstr>Вертикальный рельеф  облаков Нептуна</vt:lpstr>
      <vt:lpstr>Слайд 6</vt:lpstr>
      <vt:lpstr>Спутник Нептуна Протей</vt:lpstr>
      <vt:lpstr>Спутник Нептуна Тритон</vt:lpstr>
      <vt:lpstr>Нептун (вверху) и его спутник Тритон (ниже)</vt:lpstr>
      <vt:lpstr>Кольца Нептуна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Нептун</dc:title>
  <cp:lastModifiedBy>Валентина</cp:lastModifiedBy>
  <cp:revision>6</cp:revision>
  <dcterms:modified xsi:type="dcterms:W3CDTF">2012-04-08T15:15:30Z</dcterms:modified>
</cp:coreProperties>
</file>