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7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66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Lowell_astrograph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"/>
            <a:ext cx="7772400" cy="85723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Плутон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Валентина\Мои документы\Мои рисунки\плут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4786346" cy="47863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14942" y="642918"/>
            <a:ext cx="392905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Плутон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(134340 Pluto) — крупнейшая по размерам карликовая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планета Солнечной системы. </a:t>
            </a:r>
          </a:p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Первоначально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Плутон классифицировался как планета, однако сейчас он считается одним из крупнейших объектов (возможно, самым крупным) в поясе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Койпера.</a:t>
            </a:r>
            <a:r>
              <a:rPr lang="ru-RU" dirty="0" smtClean="0"/>
              <a:t> </a:t>
            </a:r>
            <a:endParaRPr lang="ru-RU" dirty="0" smtClean="0"/>
          </a:p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большинство объектов в поясе Койпера, Плутон состоит в основном из горных пород и льда и он относительно мал: его масса меньше массы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Луны в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пять раз, а объём — в три раза.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орбиты Плутона большой эксцентриситет (эксцентричность орбиты) и большой наклон относительно плоскости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эклиптики.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Протесты американцев против переименования Плутона 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астероид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Валентина\Мои документы\Мои рисунки\протесты против переимено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622256" cy="507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Последствия переименования Плутона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000792"/>
          </a:xfrm>
        </p:spPr>
        <p:txBody>
          <a:bodyPr>
            <a:noAutofit/>
          </a:bodyPr>
          <a:lstStyle/>
          <a:p>
            <a:pPr indent="342900"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Широкая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публика по-разному восприняла утерю Плутоном статуса планеты. Большинство спокойно приняли это решение, некоторые же ходатайствовали МАС в онлайн-режиме, стараясь убедить астрономов его пересмотреть. Некоторые члены законодательного собрания штата Калифорния осудили решение МАС, назвав его научной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ересью.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Палата представителей штата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Нью-Мексико объявила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 в честь Клайда Томбо (он многие годы жил в этом штате и работал в университете) в Нью-Мексико Плутон всегда будет считаться планетой, и с 13 марта 2006 года каждый год в штате будет проходить так называемый «день планеты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Плутон».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Немало людей не приняли решение МАС по сентиментальным причинам, так как они всю жизнь знали Плутон как планету и продолжают так считать вне зависимости от решений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Опросы среди американцев свидетельствуют о том, что многие из них настроены против решения также и потому, что Плутон вплоть до лишения статуса был единственной планетой, открытой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американцем.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 июня 2008 года МАС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объявил о введении понятия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плутоид.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плутоидам были отнесены карликовые планеты Плутон и Эрида, а позднее —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Макемаке и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Хаумеа. Карликовая планета Церера плутоидом не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является.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/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214290"/>
            <a:ext cx="4357718" cy="6000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Американское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диалектологическое общество признало глагол «to pluto» («оплутонить») «новым словом 2006 года». Новый глагол означает «понижение в звании или ценности кого-либо или чего-либо, как это произошло с теперь уже бывшей планетой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Плутон».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Статус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Плутона в законодательстве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Иллинойса: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марте 2009 года сенат штата Иллинойс (откуда родом первооткрыватель Плутона) принял решение, что Плутон будет считаться в штате планетой, а день 13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марта будет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штате днём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Плутона.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Валентина\Мои документы\Мои рисунки\первый снимок плутон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4214842" cy="421484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857232"/>
            <a:ext cx="32891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Первый снимок Плутона 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аппарата «New Horizons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Валентина\Мои документы\Мои рисунки\персиваль лоуэл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4201240" cy="53578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572140"/>
            <a:ext cx="4286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Персиваль Лоуэлл — основатель и первый директор крупнейшей частной обсерватории 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США, предсказавший существование планеты Плутон.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Documents and Settings\Валентина\Мои документы\Мои рисунки\томбо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52"/>
            <a:ext cx="4168097" cy="533024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14876" y="5572140"/>
            <a:ext cx="41608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Клайд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Уильям Томбо – первооткрыватель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планеты Плутон.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Валентина\Мои документы\Мои рисунки\астрограф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64972"/>
            <a:ext cx="4143404" cy="6177440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28596" y="-338554"/>
            <a:ext cx="842968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r>
              <a:rPr kumimoji="0" lang="ru-RU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помощью этого астрографа были получены первые снимки Плутона</a:t>
            </a:r>
          </a:p>
        </p:txBody>
      </p:sp>
      <p:pic>
        <p:nvPicPr>
          <p:cNvPr id="11268" name="Picture 4" descr="http://bits.wikimedia.org/skins-1.19/common/images/magnify-clip.png">
            <a:hlinkClick r:id="rId3" tooltip="Увеличить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274638"/>
            <a:ext cx="142875" cy="1047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86314" y="500042"/>
            <a:ext cx="392905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Томбо использовал 13-дюймовый астрограф обсерватории, чтобы получить фотографии одной и той же части неба, в разные ночи.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сравнения изображений использовался блинк-микроскоп. В момент смены изображения, движущиеся объекты, такие как планета, переместятся с одного места в другое, в то время как более отдалённые объекты, такие как звёзды не меняют своего положения.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Томбо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обнаружил такой движущийся объект, и последующие наблюдения показали, что это планета.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было сделано во вторник, 18 февраля 1930, с помощью изображений, полученных в январе того же года.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5111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Венеция Берни — девочка, давшая планете название «Плутон»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Валентина\Мои документы\Мои рисунки\венеция берн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3866621" cy="50720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3372" y="500042"/>
            <a:ext cx="478634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Имя «Плутон» первой предложила Венеция Берни, одиннадцатилетняя школьница из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Оксфорда. </a:t>
            </a:r>
          </a:p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Венеция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интересовалась не только астрономией, но и классической мифологией, и решила, что это имя —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древнеримский вариант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имени греческого бога подземного царства — подходит для такого, вероятно, тёмного и холодного мира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предложила это название в разговоре со своим дедом Фолконером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Мейданом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англ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работавшим в Бодлианской библиотеке в Оксфордском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университете —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Мейдан прочитал об открытии планеты в The Times и за завтраком рассказал об этом внучке.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предложение он передал профессору Герберту Тернеру (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англ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который телеграфировал его коллегам в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США. </a:t>
            </a:r>
          </a:p>
          <a:p>
            <a:pPr indent="4572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1930 года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было официально объявлено, что планета будет носить имя Плутон.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2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Вероятная структура Плутона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Валентина\Мои документы\Мои рисунки\структура плутона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5715040" cy="57150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57950" y="1928802"/>
            <a:ext cx="22860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Замёрзший азот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Водный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лёд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Силикаты и   водный лёд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4338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Земля и Луна в сравнении с Плутоном и Хароном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Валентина\Мои документы\Мои рисунки\сравнение земли с плутоном и хароном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5596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Валентина\Мои документы\Мои рисунки\плетон в сравнении со спутникам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440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842337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Плутон (справа внизу) в сравнении с крупнейшими спутниками Солнечной системы (слева направо и с вершины к основанию): Ганимед, Титан, Каллисто, Ио, Луна, Европа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Тритон.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Плутон с Хароном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Валентина\Мои документы\Мои рисунки\плутон с харон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32189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Валентина\Мои документы\Мои рисунки\плутон и спутник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072098" cy="50720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429264"/>
            <a:ext cx="5000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Плутон и три его известных спутника из четырёх. Плутон и Харон — два ярких объекта в центре, правее — два слабых пятнышка — Никта и Гидра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142852"/>
            <a:ext cx="364330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Плутона есть четыре естественных спутника: Харон, открытый в 1978 астрономом Джеймсом Кристи, и два маленьких спутника, Никта и Гидра, открытые в 2005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году.</a:t>
            </a:r>
          </a:p>
          <a:p>
            <a:pPr indent="45720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Последний спутник был открыт телескопом «Хаббл»; сообщение об открытии было опубликовано 20 июля 2011 на сайте телескопа. Временно его назвали S/2011 P 1 (P4); его размеры составляют от 13 до 34 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км.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Спутники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Плутона расположены к планете дальше, чем в других известных спутниковых системах.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554</Words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Плутон</vt:lpstr>
      <vt:lpstr>Слайд 2</vt:lpstr>
      <vt:lpstr>Слайд 3</vt:lpstr>
      <vt:lpstr>Венеция Берни — девочка, давшая планете название «Плутон» </vt:lpstr>
      <vt:lpstr>Вероятная структура Плутона</vt:lpstr>
      <vt:lpstr>Земля и Луна в сравнении с Плутоном и Хароном</vt:lpstr>
      <vt:lpstr>Слайд 7</vt:lpstr>
      <vt:lpstr>Плутон с Хароном</vt:lpstr>
      <vt:lpstr>Слайд 9</vt:lpstr>
      <vt:lpstr>Протесты американцев против переименования Плутона  в астероид</vt:lpstr>
      <vt:lpstr>Последствия переименования Плутона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Плутон</dc:title>
  <cp:lastModifiedBy>Валентина</cp:lastModifiedBy>
  <cp:revision>7</cp:revision>
  <dcterms:modified xsi:type="dcterms:W3CDTF">2012-04-08T16:23:58Z</dcterms:modified>
</cp:coreProperties>
</file>