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540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CB1D46-9D65-40F3-A405-D93A516B1855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ED798-A923-44D7-B183-0D9712BA9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EF0E-09C8-4C1A-A9CE-7A45C7C5A974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276B-F06D-4477-AF71-24045B5B5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2622-75AD-4363-B237-1CD0E9C477B8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0CBB7-1F5E-4561-A006-7712D071C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DD5-2B2B-4951-8A50-902C14F2AFB2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B574-9558-4181-9464-230F1917D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421EC2-D8B1-4ED3-A3D4-B34E482E8BAE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26A19-686C-4637-8654-F3CE6B97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10E5-0EB7-462D-92E8-32247A59277E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A880-9ADB-4B53-9D50-63E638099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7CF21-3719-4556-96BC-AA29D9707E1B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38619D-77E7-4F9A-AD18-DB88AA00B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B11B-5D43-4C76-817E-0E132D518FD6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5CE-4BBB-44B3-9714-B71F83A54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AF2CBE-ACB4-4098-A459-05457DE8F14F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7208A-0EB0-4A2B-81DE-4EB71905B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CA88AA-1A72-4B61-B346-B5C8A08F70B4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030B3-05D2-4005-A203-4E259FC74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AFB914-4B7F-43C1-A3B8-69BC4D755977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26D08-D97B-4E02-B7C1-A7A5C3668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435FFE8-2B7C-4378-9F7B-899605956FD5}" type="datetimeFigureOut">
              <a:rPr lang="ru-RU"/>
              <a:pPr>
                <a:defRPr/>
              </a:pPr>
              <a:t>11.11.2010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F3BC261-1A9C-4CEF-85CB-37D5F8F35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6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9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10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11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12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13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4;&#1093;\Desktop\&#1092;&#1080;&#1079;&#1080;&#1082;&#1072;\&#1092;&#1080;&#1079;&#1080;&#1082;&#1072;\&#1053;&#1086;&#1074;&#1072;&#1103;%20&#1087;&#1072;&#1087;&#1082;&#1072;\m14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Сила трения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Урок по физике в 7 </a:t>
            </a:r>
            <a:r>
              <a:rPr lang="ru-RU" dirty="0" smtClean="0"/>
              <a:t>классе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Выполнила учитель физики «</a:t>
            </a:r>
            <a:r>
              <a:rPr lang="ru-RU" sz="1600" dirty="0" err="1" smtClean="0"/>
              <a:t>Кадуйской</a:t>
            </a:r>
            <a:r>
              <a:rPr lang="ru-RU" sz="1600" dirty="0" smtClean="0"/>
              <a:t> средней общеобразовательной школы № 2» Вологодской области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{A7096625-E40B-422B-BBD5-706842603821}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 результате опытов получили ряд закономерностей: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а) сила трения зависит от обработки поверхности и от смазки;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б) сила трения зависит от рода трущихся поверхностей;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в) сила трения зависит от силы, прижимающей тело к поверхности;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г) сила трения не зависит от скорости перемещения трущихся тел (для не очень больших скоростей);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Д) сила трения не зависит от площади соприкосновения трущихся поверхностей.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Для закрепления материала рассмотрим задачи: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Всегда ли сила трения скольжения больше трения качения?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Трение качения мало, если каток и поверхность, по которой он катится, деформируются незначительно. Если же деформация значительна (рыхлая земля, песок, снег), то сила трения качения может оказаться больше силы трения скольжения (по снегу санки тянуть легче, чем телегу).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гололедицу зимой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 замерзшею водой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Чья-то добрая рука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Посыпает слой песка.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скорее отвечают: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чего так поступают?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Ясно вы сказать могли бы,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хотела б очень знать,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Почему живую рыбу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Очень трудно удержать?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План изучения физической величины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hlinkClick r:id="rId2" action="ppaction://hlinksldjump"/>
              </a:rPr>
              <a:t>Определение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3" action="ppaction://hlinksldjump"/>
              </a:rPr>
              <a:t>Обозначение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4" action="ppaction://hlinksldjump"/>
              </a:rPr>
              <a:t>Формула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5" action="ppaction://hlinksldjump"/>
              </a:rPr>
              <a:t>Единицы измерения</a:t>
            </a:r>
            <a:endParaRPr lang="ru-RU" dirty="0" smtClean="0"/>
          </a:p>
          <a:p>
            <a:pPr eaLnBrk="1" hangingPunct="1"/>
            <a:r>
              <a:rPr lang="ru-RU" dirty="0" smtClean="0">
                <a:hlinkClick r:id="rId6" action="ppaction://hlinksldjump"/>
              </a:rPr>
              <a:t>Классифицирующий признак</a:t>
            </a:r>
            <a:endParaRPr lang="ru-RU" dirty="0" smtClean="0"/>
          </a:p>
          <a:p>
            <a:pPr eaLnBrk="1" hangingPunct="1"/>
            <a:r>
              <a:rPr lang="ru-RU" smtClean="0">
                <a:hlinkClick r:id="rId7" action="ppaction://hlinksldjump"/>
              </a:rPr>
              <a:t>Способы измерения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В чем причина существования силы трения?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m9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5" y="1357313"/>
            <a:ext cx="8143875" cy="55006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1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10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2476500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1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2476500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1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2476500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13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2476500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1896 году было сделано изобретение , совершившее настоящий переворот в технике: придумали подшипник качения, или шариковый подшипник.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m14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2476500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3" descr="{03541BC3-9B8F-4D5E-A3E1-AF884F54E199}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241</Words>
  <Application>Microsoft Office PowerPoint</Application>
  <PresentationFormat>Экран (4:3)</PresentationFormat>
  <Paragraphs>33</Paragraphs>
  <Slides>15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Сила трения</vt:lpstr>
      <vt:lpstr>План изучения физической величины</vt:lpstr>
      <vt:lpstr>В чем причина существования силы трения?</vt:lpstr>
      <vt:lpstr>Слайд 4</vt:lpstr>
      <vt:lpstr>Слайд 5</vt:lpstr>
      <vt:lpstr>Слайд 6</vt:lpstr>
      <vt:lpstr>Слайд 7</vt:lpstr>
      <vt:lpstr>В 1896 году было сделано изобретение , совершившее настоящий переворот в технике: придумали подшипник качения, или шариковый подшипник.</vt:lpstr>
      <vt:lpstr>Слайд 9</vt:lpstr>
      <vt:lpstr>Слайд 10</vt:lpstr>
      <vt:lpstr>В результате опытов получили ряд закономерностей:</vt:lpstr>
      <vt:lpstr>Для закрепления материала рассмотрим задачи: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XTreme</dc:creator>
  <cp:lastModifiedBy>мх</cp:lastModifiedBy>
  <cp:revision>26</cp:revision>
  <dcterms:created xsi:type="dcterms:W3CDTF">2008-12-01T12:13:52Z</dcterms:created>
  <dcterms:modified xsi:type="dcterms:W3CDTF">2010-11-11T05:25:10Z</dcterms:modified>
</cp:coreProperties>
</file>