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0" r:id="rId5"/>
    <p:sldId id="265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001viktorina.ru/cat/p1520_kosmicheskaya_progulk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1001viktorina.ru/cat/p503_mir_glazami_astronom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3116"/>
            <a:ext cx="91439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Через тернии к звёздам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2857496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Районный конкурс «Самый классный Классный»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00438"/>
            <a:ext cx="91440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Классный руководитель 6 класса: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Мамеева-Шварцман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Ирина Михайловна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9" name="Picture 1" descr="D:\Моя работа\презентации, материал\коллекции\002135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009650" cy="1323975"/>
          </a:xfrm>
          <a:prstGeom prst="rect">
            <a:avLst/>
          </a:prstGeom>
          <a:noFill/>
        </p:spPr>
      </p:pic>
      <p:pic>
        <p:nvPicPr>
          <p:cNvPr id="10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476250" cy="476250"/>
          </a:xfrm>
          <a:prstGeom prst="rect">
            <a:avLst/>
          </a:prstGeom>
          <a:noFill/>
        </p:spPr>
      </p:pic>
      <p:pic>
        <p:nvPicPr>
          <p:cNvPr id="11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476250" cy="476250"/>
          </a:xfrm>
          <a:prstGeom prst="rect">
            <a:avLst/>
          </a:prstGeom>
          <a:noFill/>
        </p:spPr>
      </p:pic>
      <p:pic>
        <p:nvPicPr>
          <p:cNvPr id="12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636"/>
            <a:ext cx="476250" cy="476250"/>
          </a:xfrm>
          <a:prstGeom prst="rect">
            <a:avLst/>
          </a:prstGeom>
          <a:noFill/>
        </p:spPr>
      </p:pic>
      <p:pic>
        <p:nvPicPr>
          <p:cNvPr id="13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00174"/>
            <a:ext cx="9143999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Центр подготовки к полётам</a:t>
            </a: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«Через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тернии к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звёздам»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9" name="Picture 1" descr="D:\Моя работа\презентации, материал\коллекции\002135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009650" cy="1323975"/>
          </a:xfrm>
          <a:prstGeom prst="rect">
            <a:avLst/>
          </a:prstGeom>
          <a:noFill/>
        </p:spPr>
      </p:pic>
      <p:pic>
        <p:nvPicPr>
          <p:cNvPr id="10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476250" cy="476250"/>
          </a:xfrm>
          <a:prstGeom prst="rect">
            <a:avLst/>
          </a:prstGeom>
          <a:noFill/>
        </p:spPr>
      </p:pic>
      <p:pic>
        <p:nvPicPr>
          <p:cNvPr id="11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476250" cy="476250"/>
          </a:xfrm>
          <a:prstGeom prst="rect">
            <a:avLst/>
          </a:prstGeom>
          <a:noFill/>
        </p:spPr>
      </p:pic>
      <p:pic>
        <p:nvPicPr>
          <p:cNvPr id="12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636"/>
            <a:ext cx="476250" cy="476250"/>
          </a:xfrm>
          <a:prstGeom prst="rect">
            <a:avLst/>
          </a:prstGeom>
          <a:noFill/>
        </p:spPr>
      </p:pic>
      <p:pic>
        <p:nvPicPr>
          <p:cNvPr id="13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85860"/>
            <a:ext cx="914399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ЗАЙМИТЕ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ВАШИ</a:t>
            </a: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ТРЕНИРОВОЧНЫЕ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2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КОСМИЧЕСКИЕ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КОРАБЛИ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9" name="Picture 1" descr="D:\Моя работа\презентации, материал\коллекции\002135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009650" cy="1323975"/>
          </a:xfrm>
          <a:prstGeom prst="rect">
            <a:avLst/>
          </a:prstGeom>
          <a:noFill/>
        </p:spPr>
      </p:pic>
      <p:pic>
        <p:nvPicPr>
          <p:cNvPr id="10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476250" cy="476250"/>
          </a:xfrm>
          <a:prstGeom prst="rect">
            <a:avLst/>
          </a:prstGeom>
          <a:noFill/>
        </p:spPr>
      </p:pic>
      <p:pic>
        <p:nvPicPr>
          <p:cNvPr id="11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476250" cy="476250"/>
          </a:xfrm>
          <a:prstGeom prst="rect">
            <a:avLst/>
          </a:prstGeom>
          <a:noFill/>
        </p:spPr>
      </p:pic>
      <p:pic>
        <p:nvPicPr>
          <p:cNvPr id="12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636"/>
            <a:ext cx="476250" cy="476250"/>
          </a:xfrm>
          <a:prstGeom prst="rect">
            <a:avLst/>
          </a:prstGeom>
          <a:noFill/>
        </p:spPr>
      </p:pic>
      <p:pic>
        <p:nvPicPr>
          <p:cNvPr id="13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9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143380"/>
            <a:ext cx="873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000372"/>
            <a:ext cx="9144000" cy="25237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Мир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глазами астронома 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http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://1001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viktorina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.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ru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cat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p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503_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mir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_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glazami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_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astronoma</a:t>
            </a:r>
            <a:endParaRPr lang="ru-RU" dirty="0" smtClean="0">
              <a:solidFill>
                <a:srgbClr val="FFFF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Космическая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прогулка 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http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://1001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viktorina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.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ru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cat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p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1520_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kosmicheskaya</a:t>
            </a:r>
            <a:r>
              <a:rPr lang="ru-RU" dirty="0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_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progulka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21442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Обучающий экзамен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00174"/>
            <a:ext cx="9143999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ЭКСПРЕСС-ОПРОС</a:t>
            </a: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«КОСМИЧЕСКАЯ СМЕКАЛКА»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9" name="Picture 1" descr="D:\Моя работа\презентации, материал\коллекции\002135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009650" cy="1323975"/>
          </a:xfrm>
          <a:prstGeom prst="rect">
            <a:avLst/>
          </a:prstGeom>
          <a:noFill/>
        </p:spPr>
      </p:pic>
      <p:pic>
        <p:nvPicPr>
          <p:cNvPr id="10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476250" cy="476250"/>
          </a:xfrm>
          <a:prstGeom prst="rect">
            <a:avLst/>
          </a:prstGeom>
          <a:noFill/>
        </p:spPr>
      </p:pic>
      <p:pic>
        <p:nvPicPr>
          <p:cNvPr id="11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476250" cy="476250"/>
          </a:xfrm>
          <a:prstGeom prst="rect">
            <a:avLst/>
          </a:prstGeom>
          <a:noFill/>
        </p:spPr>
      </p:pic>
      <p:pic>
        <p:nvPicPr>
          <p:cNvPr id="12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636"/>
            <a:ext cx="476250" cy="476250"/>
          </a:xfrm>
          <a:prstGeom prst="rect">
            <a:avLst/>
          </a:prstGeom>
          <a:noFill/>
        </p:spPr>
      </p:pic>
      <p:pic>
        <p:nvPicPr>
          <p:cNvPr id="13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13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0" y="1142984"/>
            <a:ext cx="914400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ДИПЛОМ</a:t>
            </a:r>
          </a:p>
          <a:p>
            <a:pPr algn="ctr"/>
            <a:endParaRPr lang="ru-RU" sz="2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I 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космического экипажа,</a:t>
            </a:r>
          </a:p>
          <a:p>
            <a:pPr algn="ctr"/>
            <a:endParaRPr lang="ru-RU" sz="2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и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меющего право выполнять полёты </a:t>
            </a:r>
          </a:p>
          <a:p>
            <a:pPr algn="ctr"/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с 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й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 космической скоростью</a:t>
            </a:r>
          </a:p>
        </p:txBody>
      </p:sp>
      <p:pic>
        <p:nvPicPr>
          <p:cNvPr id="15" name="Picture 1" descr="D:\Моя работа\презентации, материал\коллекции\002135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009650" cy="1323975"/>
          </a:xfrm>
          <a:prstGeom prst="rect">
            <a:avLst/>
          </a:prstGeom>
          <a:noFill/>
        </p:spPr>
      </p:pic>
      <p:pic>
        <p:nvPicPr>
          <p:cNvPr id="16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476250" cy="476250"/>
          </a:xfrm>
          <a:prstGeom prst="rect">
            <a:avLst/>
          </a:prstGeom>
          <a:noFill/>
        </p:spPr>
      </p:pic>
      <p:pic>
        <p:nvPicPr>
          <p:cNvPr id="17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476250" cy="476250"/>
          </a:xfrm>
          <a:prstGeom prst="rect">
            <a:avLst/>
          </a:prstGeom>
          <a:noFill/>
        </p:spPr>
      </p:pic>
      <p:pic>
        <p:nvPicPr>
          <p:cNvPr id="18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636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13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0" y="1142984"/>
            <a:ext cx="914400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ДИПЛОМ</a:t>
            </a:r>
          </a:p>
          <a:p>
            <a:pPr algn="ctr"/>
            <a:endParaRPr lang="ru-RU" sz="2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II 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космического экипажа,</a:t>
            </a:r>
          </a:p>
          <a:p>
            <a:pPr algn="ctr"/>
            <a:endParaRPr lang="ru-RU" sz="2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и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меющего право выполнять полёты </a:t>
            </a:r>
          </a:p>
          <a:p>
            <a:pPr algn="ctr"/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со 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й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 космической скоростью</a:t>
            </a:r>
          </a:p>
        </p:txBody>
      </p:sp>
      <p:pic>
        <p:nvPicPr>
          <p:cNvPr id="15" name="Picture 1" descr="D:\Моя работа\презентации, материал\коллекции\002135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009650" cy="1323975"/>
          </a:xfrm>
          <a:prstGeom prst="rect">
            <a:avLst/>
          </a:prstGeom>
          <a:noFill/>
        </p:spPr>
      </p:pic>
      <p:pic>
        <p:nvPicPr>
          <p:cNvPr id="16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476250" cy="476250"/>
          </a:xfrm>
          <a:prstGeom prst="rect">
            <a:avLst/>
          </a:prstGeom>
          <a:noFill/>
        </p:spPr>
      </p:pic>
      <p:pic>
        <p:nvPicPr>
          <p:cNvPr id="17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476250" cy="476250"/>
          </a:xfrm>
          <a:prstGeom prst="rect">
            <a:avLst/>
          </a:prstGeom>
          <a:noFill/>
        </p:spPr>
      </p:pic>
      <p:pic>
        <p:nvPicPr>
          <p:cNvPr id="18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636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857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МКОУ «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Шеломовская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СОШ»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457890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2011-2012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3475" cy="1019176"/>
          </a:xfrm>
          <a:prstGeom prst="rect">
            <a:avLst/>
          </a:prstGeom>
          <a:noFill/>
        </p:spPr>
      </p:pic>
      <p:pic>
        <p:nvPicPr>
          <p:cNvPr id="13" name="Picture 2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525" y="0"/>
            <a:ext cx="1133475" cy="101917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0" y="1142984"/>
            <a:ext cx="914400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ДИПЛОМ</a:t>
            </a:r>
          </a:p>
          <a:p>
            <a:pPr algn="ctr"/>
            <a:endParaRPr lang="ru-RU" sz="2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III 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космического экипажа,</a:t>
            </a:r>
          </a:p>
          <a:p>
            <a:pPr algn="ctr"/>
            <a:endParaRPr lang="ru-RU" sz="2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и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меющего право выполнять полёты </a:t>
            </a:r>
          </a:p>
          <a:p>
            <a:pPr algn="ctr"/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rPr>
              <a:t>с 1-й космической скоростью</a:t>
            </a:r>
          </a:p>
        </p:txBody>
      </p:sp>
      <p:pic>
        <p:nvPicPr>
          <p:cNvPr id="15" name="Picture 1" descr="D:\Моя работа\презентации, материал\коллекции\002135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009650" cy="1323975"/>
          </a:xfrm>
          <a:prstGeom prst="rect">
            <a:avLst/>
          </a:prstGeom>
          <a:noFill/>
        </p:spPr>
      </p:pic>
      <p:pic>
        <p:nvPicPr>
          <p:cNvPr id="16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476250" cy="476250"/>
          </a:xfrm>
          <a:prstGeom prst="rect">
            <a:avLst/>
          </a:prstGeom>
          <a:noFill/>
        </p:spPr>
      </p:pic>
      <p:pic>
        <p:nvPicPr>
          <p:cNvPr id="17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476250" cy="476250"/>
          </a:xfrm>
          <a:prstGeom prst="rect">
            <a:avLst/>
          </a:prstGeom>
          <a:noFill/>
        </p:spPr>
      </p:pic>
      <p:pic>
        <p:nvPicPr>
          <p:cNvPr id="18" name="Picture 7" descr="Анимации, анимашки Космос, планет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636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</TotalTime>
  <Words>169</Words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Через тернии к звёздам</dc:title>
  <dc:creator>Мамеева-Шварцман И.М.</dc:creator>
  <cp:lastModifiedBy>Ириска</cp:lastModifiedBy>
  <cp:revision>8</cp:revision>
  <dcterms:modified xsi:type="dcterms:W3CDTF">2012-04-22T22:44:00Z</dcterms:modified>
</cp:coreProperties>
</file>