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0" r:id="rId5"/>
    <p:sldId id="265" r:id="rId6"/>
    <p:sldId id="259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1001viktorina.ru/cat/p1520_kosmicheskaya_progulka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1001viktorina.ru/cat/p503_mir_glazami_astronom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143116"/>
            <a:ext cx="914399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itchFamily="49" charset="0"/>
                <a:cs typeface="Courier New" pitchFamily="49" charset="0"/>
              </a:rPr>
              <a:t>Через тернии к звёздам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" y="285728"/>
            <a:ext cx="914399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МКОУ «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Шеломовская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СОШ»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" y="6457890"/>
            <a:ext cx="914399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2011-2012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" y="2857496"/>
            <a:ext cx="914399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Районный конкурс «Самый классный Классный»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3500438"/>
            <a:ext cx="9144000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Классный руководитель 6 класса: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Мамеева-Шварцман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Ирина Михайловна</a:t>
            </a:r>
            <a:endParaRPr lang="ru-RU" sz="1600" b="1" dirty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3074" name="Picture 2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133475" cy="1019176"/>
          </a:xfrm>
          <a:prstGeom prst="rect">
            <a:avLst/>
          </a:prstGeom>
          <a:noFill/>
        </p:spPr>
      </p:pic>
      <p:pic>
        <p:nvPicPr>
          <p:cNvPr id="9" name="Picture 1" descr="D:\Моя работа\презентации, материал\коллекции\00213509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5072074"/>
            <a:ext cx="1009650" cy="1323975"/>
          </a:xfrm>
          <a:prstGeom prst="rect">
            <a:avLst/>
          </a:prstGeom>
          <a:noFill/>
        </p:spPr>
      </p:pic>
      <p:pic>
        <p:nvPicPr>
          <p:cNvPr id="10" name="Picture 7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5000636"/>
            <a:ext cx="476250" cy="476250"/>
          </a:xfrm>
          <a:prstGeom prst="rect">
            <a:avLst/>
          </a:prstGeom>
          <a:noFill/>
        </p:spPr>
      </p:pic>
      <p:pic>
        <p:nvPicPr>
          <p:cNvPr id="11" name="Picture 7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4286256"/>
            <a:ext cx="476250" cy="476250"/>
          </a:xfrm>
          <a:prstGeom prst="rect">
            <a:avLst/>
          </a:prstGeom>
          <a:noFill/>
        </p:spPr>
      </p:pic>
      <p:pic>
        <p:nvPicPr>
          <p:cNvPr id="12" name="Picture 7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5000636"/>
            <a:ext cx="476250" cy="476250"/>
          </a:xfrm>
          <a:prstGeom prst="rect">
            <a:avLst/>
          </a:prstGeom>
          <a:noFill/>
        </p:spPr>
      </p:pic>
      <p:pic>
        <p:nvPicPr>
          <p:cNvPr id="13" name="Picture 2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10525" y="0"/>
            <a:ext cx="1133475" cy="1019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500174"/>
            <a:ext cx="9143999" cy="187743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itchFamily="49" charset="0"/>
                <a:cs typeface="Courier New" pitchFamily="49" charset="0"/>
              </a:rPr>
              <a:t>Центр подготовки к полётам</a:t>
            </a:r>
          </a:p>
          <a:p>
            <a:pPr algn="ctr"/>
            <a:endParaRPr lang="ru-RU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itchFamily="49" charset="0"/>
                <a:cs typeface="Courier New" pitchFamily="49" charset="0"/>
              </a:rPr>
              <a:t>«Через 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itchFamily="49" charset="0"/>
                <a:cs typeface="Courier New" pitchFamily="49" charset="0"/>
              </a:rPr>
              <a:t>тернии к 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itchFamily="49" charset="0"/>
                <a:cs typeface="Courier New" pitchFamily="49" charset="0"/>
              </a:rPr>
              <a:t>звёздам»</a:t>
            </a:r>
            <a:endParaRPr lang="ru-RU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" y="285728"/>
            <a:ext cx="914399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МКОУ «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Шеломовская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СОШ»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" y="6457890"/>
            <a:ext cx="914399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2011-2012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3074" name="Picture 2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133475" cy="1019176"/>
          </a:xfrm>
          <a:prstGeom prst="rect">
            <a:avLst/>
          </a:prstGeom>
          <a:noFill/>
        </p:spPr>
      </p:pic>
      <p:pic>
        <p:nvPicPr>
          <p:cNvPr id="9" name="Picture 1" descr="D:\Моя работа\презентации, материал\коллекции\00213509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5072074"/>
            <a:ext cx="1009650" cy="1323975"/>
          </a:xfrm>
          <a:prstGeom prst="rect">
            <a:avLst/>
          </a:prstGeom>
          <a:noFill/>
        </p:spPr>
      </p:pic>
      <p:pic>
        <p:nvPicPr>
          <p:cNvPr id="10" name="Picture 7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5000636"/>
            <a:ext cx="476250" cy="476250"/>
          </a:xfrm>
          <a:prstGeom prst="rect">
            <a:avLst/>
          </a:prstGeom>
          <a:noFill/>
        </p:spPr>
      </p:pic>
      <p:pic>
        <p:nvPicPr>
          <p:cNvPr id="11" name="Picture 7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4286256"/>
            <a:ext cx="476250" cy="476250"/>
          </a:xfrm>
          <a:prstGeom prst="rect">
            <a:avLst/>
          </a:prstGeom>
          <a:noFill/>
        </p:spPr>
      </p:pic>
      <p:pic>
        <p:nvPicPr>
          <p:cNvPr id="12" name="Picture 7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5000636"/>
            <a:ext cx="476250" cy="476250"/>
          </a:xfrm>
          <a:prstGeom prst="rect">
            <a:avLst/>
          </a:prstGeom>
          <a:noFill/>
        </p:spPr>
      </p:pic>
      <p:pic>
        <p:nvPicPr>
          <p:cNvPr id="13" name="Picture 2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10525" y="0"/>
            <a:ext cx="1133475" cy="1019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285860"/>
            <a:ext cx="9143999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itchFamily="49" charset="0"/>
                <a:cs typeface="Courier New" pitchFamily="49" charset="0"/>
              </a:rPr>
              <a:t>ЗАЙМИТЕ</a:t>
            </a:r>
          </a:p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itchFamily="49" charset="0"/>
                <a:cs typeface="Courier New" pitchFamily="49" charset="0"/>
              </a:rPr>
              <a:t>ВАШИ</a:t>
            </a:r>
          </a:p>
          <a:p>
            <a:pPr algn="ctr"/>
            <a:endParaRPr lang="ru-RU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ru-RU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itchFamily="49" charset="0"/>
                <a:cs typeface="Courier New" pitchFamily="49" charset="0"/>
              </a:rPr>
              <a:t>ТРЕНИРОВОЧНЫЕ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3200" b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itchFamily="49" charset="0"/>
                <a:cs typeface="Courier New" pitchFamily="49" charset="0"/>
              </a:rPr>
              <a:t>КОСМИЧЕСКИЕ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32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itchFamily="49" charset="0"/>
                <a:cs typeface="Courier New" pitchFamily="49" charset="0"/>
              </a:rPr>
              <a:t>КОРАБЛИ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" y="285728"/>
            <a:ext cx="914399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МКОУ «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Шеломовская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СОШ»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" y="6457890"/>
            <a:ext cx="914399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2011-2012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3074" name="Picture 2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133475" cy="1019176"/>
          </a:xfrm>
          <a:prstGeom prst="rect">
            <a:avLst/>
          </a:prstGeom>
          <a:noFill/>
        </p:spPr>
      </p:pic>
      <p:pic>
        <p:nvPicPr>
          <p:cNvPr id="9" name="Picture 1" descr="D:\Моя работа\презентации, материал\коллекции\00213509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5072074"/>
            <a:ext cx="1009650" cy="1323975"/>
          </a:xfrm>
          <a:prstGeom prst="rect">
            <a:avLst/>
          </a:prstGeom>
          <a:noFill/>
        </p:spPr>
      </p:pic>
      <p:pic>
        <p:nvPicPr>
          <p:cNvPr id="10" name="Picture 7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5000636"/>
            <a:ext cx="476250" cy="476250"/>
          </a:xfrm>
          <a:prstGeom prst="rect">
            <a:avLst/>
          </a:prstGeom>
          <a:noFill/>
        </p:spPr>
      </p:pic>
      <p:pic>
        <p:nvPicPr>
          <p:cNvPr id="11" name="Picture 7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4286256"/>
            <a:ext cx="476250" cy="476250"/>
          </a:xfrm>
          <a:prstGeom prst="rect">
            <a:avLst/>
          </a:prstGeom>
          <a:noFill/>
        </p:spPr>
      </p:pic>
      <p:pic>
        <p:nvPicPr>
          <p:cNvPr id="12" name="Picture 7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5000636"/>
            <a:ext cx="476250" cy="476250"/>
          </a:xfrm>
          <a:prstGeom prst="rect">
            <a:avLst/>
          </a:prstGeom>
          <a:noFill/>
        </p:spPr>
      </p:pic>
      <p:pic>
        <p:nvPicPr>
          <p:cNvPr id="13" name="Picture 2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10525" y="0"/>
            <a:ext cx="1133475" cy="1019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285728"/>
            <a:ext cx="914399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МКОУ «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Шеломовская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СОШ»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" y="6457890"/>
            <a:ext cx="914399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2011-2012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5" name="Picture 2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133475" cy="1019176"/>
          </a:xfrm>
          <a:prstGeom prst="rect">
            <a:avLst/>
          </a:prstGeom>
          <a:noFill/>
        </p:spPr>
      </p:pic>
      <p:pic>
        <p:nvPicPr>
          <p:cNvPr id="9" name="Picture 2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10525" y="0"/>
            <a:ext cx="1133475" cy="1019176"/>
          </a:xfrm>
          <a:prstGeom prst="rect">
            <a:avLst/>
          </a:prstGeom>
          <a:noFill/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4143380"/>
            <a:ext cx="8739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  <a:hlinkClick r:id="rId3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ourier New" pitchFamily="49" charset="0"/>
                <a:cs typeface="Courier New" pitchFamily="49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3000372"/>
            <a:ext cx="9144000" cy="252376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itchFamily="49" charset="0"/>
                <a:cs typeface="Courier New" pitchFamily="49" charset="0"/>
              </a:rPr>
              <a:t> Мир </a:t>
            </a:r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itchFamily="49" charset="0"/>
                <a:cs typeface="Courier New" pitchFamily="49" charset="0"/>
              </a:rPr>
              <a:t>глазами астронома </a:t>
            </a:r>
            <a:r>
              <a:rPr lang="en-US" dirty="0" smtClean="0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http</a:t>
            </a:r>
            <a:r>
              <a:rPr lang="ru-RU" dirty="0" smtClean="0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://1001</a:t>
            </a:r>
            <a:r>
              <a:rPr lang="en-US" dirty="0" err="1" smtClean="0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viktorina</a:t>
            </a:r>
            <a:r>
              <a:rPr lang="ru-RU" dirty="0" smtClean="0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.</a:t>
            </a:r>
            <a:r>
              <a:rPr lang="en-US" dirty="0" err="1" smtClean="0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ru</a:t>
            </a:r>
            <a:r>
              <a:rPr lang="ru-RU" dirty="0" smtClean="0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/</a:t>
            </a:r>
            <a:r>
              <a:rPr lang="en-US" dirty="0" smtClean="0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cat</a:t>
            </a:r>
            <a:r>
              <a:rPr lang="ru-RU" dirty="0" smtClean="0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/</a:t>
            </a:r>
            <a:r>
              <a:rPr lang="en-US" dirty="0" smtClean="0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p</a:t>
            </a:r>
            <a:r>
              <a:rPr lang="ru-RU" dirty="0" smtClean="0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503_</a:t>
            </a:r>
            <a:r>
              <a:rPr lang="en-US" dirty="0" err="1" smtClean="0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mir</a:t>
            </a:r>
            <a:r>
              <a:rPr lang="ru-RU" dirty="0" smtClean="0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_</a:t>
            </a:r>
            <a:r>
              <a:rPr lang="en-US" dirty="0" err="1" smtClean="0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glazami</a:t>
            </a:r>
            <a:r>
              <a:rPr lang="ru-RU" dirty="0" smtClean="0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_</a:t>
            </a:r>
            <a:r>
              <a:rPr lang="en-US" dirty="0" err="1" smtClean="0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astronoma</a:t>
            </a:r>
            <a:endParaRPr lang="ru-RU" dirty="0" smtClean="0">
              <a:solidFill>
                <a:srgbClr val="FFFF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endParaRPr lang="ru-RU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urier New" pitchFamily="49" charset="0"/>
              <a:cs typeface="Courier New" pitchFamily="49" charset="0"/>
            </a:endParaRPr>
          </a:p>
          <a:p>
            <a:pPr>
              <a:buFont typeface="Courier New" pitchFamily="49" charset="0"/>
              <a:buChar char="o"/>
            </a:pP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itchFamily="49" charset="0"/>
                <a:cs typeface="Courier New" pitchFamily="49" charset="0"/>
              </a:rPr>
              <a:t> Космическая 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itchFamily="49" charset="0"/>
                <a:cs typeface="Courier New" pitchFamily="49" charset="0"/>
              </a:rPr>
              <a:t>прогулка </a:t>
            </a:r>
            <a:r>
              <a:rPr lang="en-US" dirty="0" smtClean="0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  <a:hlinkClick r:id="rId3"/>
              </a:rPr>
              <a:t>http</a:t>
            </a:r>
            <a:r>
              <a:rPr lang="ru-RU" dirty="0" smtClean="0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  <a:hlinkClick r:id="rId3"/>
              </a:rPr>
              <a:t>://1001</a:t>
            </a:r>
            <a:r>
              <a:rPr lang="en-US" dirty="0" err="1" smtClean="0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  <a:hlinkClick r:id="rId3"/>
              </a:rPr>
              <a:t>viktorina</a:t>
            </a:r>
            <a:r>
              <a:rPr lang="ru-RU" dirty="0" smtClean="0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  <a:hlinkClick r:id="rId3"/>
              </a:rPr>
              <a:t>.</a:t>
            </a:r>
            <a:r>
              <a:rPr lang="en-US" dirty="0" err="1" smtClean="0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  <a:hlinkClick r:id="rId3"/>
              </a:rPr>
              <a:t>ru</a:t>
            </a:r>
            <a:r>
              <a:rPr lang="ru-RU" dirty="0" smtClean="0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  <a:hlinkClick r:id="rId3"/>
              </a:rPr>
              <a:t>/</a:t>
            </a:r>
            <a:r>
              <a:rPr lang="en-US" dirty="0" smtClean="0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  <a:hlinkClick r:id="rId3"/>
              </a:rPr>
              <a:t>cat</a:t>
            </a:r>
            <a:r>
              <a:rPr lang="ru-RU" dirty="0" smtClean="0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  <a:hlinkClick r:id="rId3"/>
              </a:rPr>
              <a:t>/</a:t>
            </a:r>
            <a:r>
              <a:rPr lang="en-US" dirty="0" smtClean="0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  <a:hlinkClick r:id="rId3"/>
              </a:rPr>
              <a:t>p</a:t>
            </a:r>
            <a:r>
              <a:rPr lang="ru-RU" dirty="0" smtClean="0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  <a:hlinkClick r:id="rId3"/>
              </a:rPr>
              <a:t>1520_</a:t>
            </a:r>
            <a:r>
              <a:rPr lang="en-US" dirty="0" err="1" smtClean="0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  <a:hlinkClick r:id="rId3"/>
              </a:rPr>
              <a:t>kosmicheskaya</a:t>
            </a:r>
            <a:r>
              <a:rPr lang="ru-RU" dirty="0" smtClean="0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  <a:hlinkClick r:id="rId3"/>
              </a:rPr>
              <a:t>_</a:t>
            </a:r>
            <a:r>
              <a:rPr lang="en-US" dirty="0" err="1" smtClean="0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  <a:hlinkClick r:id="rId3"/>
              </a:rPr>
              <a:t>progulka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121442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Обучающий экзамен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500174"/>
            <a:ext cx="9143999" cy="187743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itchFamily="49" charset="0"/>
                <a:cs typeface="Courier New" pitchFamily="49" charset="0"/>
              </a:rPr>
              <a:t>ЭКСПРЕСС-ОПРОС</a:t>
            </a:r>
          </a:p>
          <a:p>
            <a:pPr algn="ctr"/>
            <a:endParaRPr lang="ru-RU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itchFamily="49" charset="0"/>
                <a:cs typeface="Courier New" pitchFamily="49" charset="0"/>
              </a:rPr>
              <a:t>«КОСМИЧЕСКАЯ СМЕКАЛКА»</a:t>
            </a:r>
            <a:endParaRPr lang="ru-RU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" y="285728"/>
            <a:ext cx="914399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МКОУ «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Шеломовская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СОШ»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" y="6457890"/>
            <a:ext cx="914399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2011-2012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3074" name="Picture 2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133475" cy="1019176"/>
          </a:xfrm>
          <a:prstGeom prst="rect">
            <a:avLst/>
          </a:prstGeom>
          <a:noFill/>
        </p:spPr>
      </p:pic>
      <p:pic>
        <p:nvPicPr>
          <p:cNvPr id="9" name="Picture 1" descr="D:\Моя работа\презентации, материал\коллекции\00213509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5072074"/>
            <a:ext cx="1009650" cy="1323975"/>
          </a:xfrm>
          <a:prstGeom prst="rect">
            <a:avLst/>
          </a:prstGeom>
          <a:noFill/>
        </p:spPr>
      </p:pic>
      <p:pic>
        <p:nvPicPr>
          <p:cNvPr id="10" name="Picture 7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5000636"/>
            <a:ext cx="476250" cy="476250"/>
          </a:xfrm>
          <a:prstGeom prst="rect">
            <a:avLst/>
          </a:prstGeom>
          <a:noFill/>
        </p:spPr>
      </p:pic>
      <p:pic>
        <p:nvPicPr>
          <p:cNvPr id="11" name="Picture 7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4286256"/>
            <a:ext cx="476250" cy="476250"/>
          </a:xfrm>
          <a:prstGeom prst="rect">
            <a:avLst/>
          </a:prstGeom>
          <a:noFill/>
        </p:spPr>
      </p:pic>
      <p:pic>
        <p:nvPicPr>
          <p:cNvPr id="12" name="Picture 7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5000636"/>
            <a:ext cx="476250" cy="476250"/>
          </a:xfrm>
          <a:prstGeom prst="rect">
            <a:avLst/>
          </a:prstGeom>
          <a:noFill/>
        </p:spPr>
      </p:pic>
      <p:pic>
        <p:nvPicPr>
          <p:cNvPr id="13" name="Picture 2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10525" y="0"/>
            <a:ext cx="1133475" cy="1019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285728"/>
            <a:ext cx="914399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МКОУ «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Шеломовская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СОШ»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" y="6457890"/>
            <a:ext cx="914399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2011-2012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5" name="Picture 2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133475" cy="1019176"/>
          </a:xfrm>
          <a:prstGeom prst="rect">
            <a:avLst/>
          </a:prstGeom>
          <a:noFill/>
        </p:spPr>
      </p:pic>
      <p:pic>
        <p:nvPicPr>
          <p:cNvPr id="13" name="Picture 2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10525" y="0"/>
            <a:ext cx="1133475" cy="1019176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0" y="1142984"/>
            <a:ext cx="9144000" cy="276998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urier New" pitchFamily="49" charset="0"/>
                <a:cs typeface="Courier New" pitchFamily="49" charset="0"/>
              </a:rPr>
              <a:t>ДИПЛОМ</a:t>
            </a:r>
          </a:p>
          <a:p>
            <a:pPr algn="ctr"/>
            <a:endParaRPr lang="ru-RU" sz="2400" b="1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2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urier New" pitchFamily="49" charset="0"/>
                <a:cs typeface="Courier New" pitchFamily="49" charset="0"/>
              </a:rPr>
              <a:t>I </a:t>
            </a:r>
            <a:r>
              <a:rPr lang="ru-RU" sz="2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urier New" pitchFamily="49" charset="0"/>
                <a:cs typeface="Courier New" pitchFamily="49" charset="0"/>
              </a:rPr>
              <a:t>космического экипажа,</a:t>
            </a:r>
          </a:p>
          <a:p>
            <a:pPr algn="ctr"/>
            <a:endParaRPr lang="ru-RU" sz="2400" b="1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ru-RU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urier New" pitchFamily="49" charset="0"/>
                <a:cs typeface="Courier New" pitchFamily="49" charset="0"/>
              </a:rPr>
              <a:t>и</a:t>
            </a:r>
            <a:r>
              <a:rPr lang="ru-RU" sz="2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urier New" pitchFamily="49" charset="0"/>
                <a:cs typeface="Courier New" pitchFamily="49" charset="0"/>
              </a:rPr>
              <a:t>меющего право выполнять полёты </a:t>
            </a:r>
          </a:p>
          <a:p>
            <a:pPr algn="ctr"/>
            <a:r>
              <a:rPr lang="ru-RU" sz="2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urier New" pitchFamily="49" charset="0"/>
                <a:cs typeface="Courier New" pitchFamily="49" charset="0"/>
              </a:rPr>
              <a:t>с </a:t>
            </a:r>
            <a:r>
              <a:rPr lang="en-US" sz="2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urier New" pitchFamily="49" charset="0"/>
                <a:cs typeface="Courier New" pitchFamily="49" charset="0"/>
              </a:rPr>
              <a:t>3</a:t>
            </a:r>
            <a:r>
              <a:rPr lang="ru-RU" sz="2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urier New" pitchFamily="49" charset="0"/>
                <a:cs typeface="Courier New" pitchFamily="49" charset="0"/>
              </a:rPr>
              <a:t>-</a:t>
            </a:r>
            <a:r>
              <a:rPr lang="ru-RU" sz="2400" b="1" cap="none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urier New" pitchFamily="49" charset="0"/>
                <a:cs typeface="Courier New" pitchFamily="49" charset="0"/>
              </a:rPr>
              <a:t>й</a:t>
            </a:r>
            <a:r>
              <a:rPr lang="ru-RU" sz="2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urier New" pitchFamily="49" charset="0"/>
                <a:cs typeface="Courier New" pitchFamily="49" charset="0"/>
              </a:rPr>
              <a:t> космической скоростью</a:t>
            </a:r>
          </a:p>
        </p:txBody>
      </p:sp>
      <p:pic>
        <p:nvPicPr>
          <p:cNvPr id="15" name="Picture 1" descr="D:\Моя работа\презентации, материал\коллекции\00213509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5072074"/>
            <a:ext cx="1009650" cy="1323975"/>
          </a:xfrm>
          <a:prstGeom prst="rect">
            <a:avLst/>
          </a:prstGeom>
          <a:noFill/>
        </p:spPr>
      </p:pic>
      <p:pic>
        <p:nvPicPr>
          <p:cNvPr id="16" name="Picture 7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5000636"/>
            <a:ext cx="476250" cy="476250"/>
          </a:xfrm>
          <a:prstGeom prst="rect">
            <a:avLst/>
          </a:prstGeom>
          <a:noFill/>
        </p:spPr>
      </p:pic>
      <p:pic>
        <p:nvPicPr>
          <p:cNvPr id="17" name="Picture 7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4286256"/>
            <a:ext cx="476250" cy="476250"/>
          </a:xfrm>
          <a:prstGeom prst="rect">
            <a:avLst/>
          </a:prstGeom>
          <a:noFill/>
        </p:spPr>
      </p:pic>
      <p:pic>
        <p:nvPicPr>
          <p:cNvPr id="18" name="Picture 7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5000636"/>
            <a:ext cx="476250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285728"/>
            <a:ext cx="914399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МКОУ «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Шеломовская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СОШ»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" y="6457890"/>
            <a:ext cx="914399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2011-2012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5" name="Picture 2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133475" cy="1019176"/>
          </a:xfrm>
          <a:prstGeom prst="rect">
            <a:avLst/>
          </a:prstGeom>
          <a:noFill/>
        </p:spPr>
      </p:pic>
      <p:pic>
        <p:nvPicPr>
          <p:cNvPr id="13" name="Picture 2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10525" y="0"/>
            <a:ext cx="1133475" cy="1019176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0" y="1142984"/>
            <a:ext cx="9144000" cy="276998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urier New" pitchFamily="49" charset="0"/>
                <a:cs typeface="Courier New" pitchFamily="49" charset="0"/>
              </a:rPr>
              <a:t>ДИПЛОМ</a:t>
            </a:r>
          </a:p>
          <a:p>
            <a:pPr algn="ctr"/>
            <a:endParaRPr lang="ru-RU" sz="2400" b="1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2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urier New" pitchFamily="49" charset="0"/>
                <a:cs typeface="Courier New" pitchFamily="49" charset="0"/>
              </a:rPr>
              <a:t>II </a:t>
            </a:r>
            <a:r>
              <a:rPr lang="ru-RU" sz="2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urier New" pitchFamily="49" charset="0"/>
                <a:cs typeface="Courier New" pitchFamily="49" charset="0"/>
              </a:rPr>
              <a:t>космического экипажа,</a:t>
            </a:r>
          </a:p>
          <a:p>
            <a:pPr algn="ctr"/>
            <a:endParaRPr lang="ru-RU" sz="2400" b="1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ru-RU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urier New" pitchFamily="49" charset="0"/>
                <a:cs typeface="Courier New" pitchFamily="49" charset="0"/>
              </a:rPr>
              <a:t>и</a:t>
            </a:r>
            <a:r>
              <a:rPr lang="ru-RU" sz="2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urier New" pitchFamily="49" charset="0"/>
                <a:cs typeface="Courier New" pitchFamily="49" charset="0"/>
              </a:rPr>
              <a:t>меющего право выполнять полёты </a:t>
            </a:r>
          </a:p>
          <a:p>
            <a:pPr algn="ctr"/>
            <a:r>
              <a:rPr lang="ru-RU" sz="2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urier New" pitchFamily="49" charset="0"/>
                <a:cs typeface="Courier New" pitchFamily="49" charset="0"/>
              </a:rPr>
              <a:t>со </a:t>
            </a:r>
            <a:r>
              <a:rPr lang="en-US" sz="2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urier New" pitchFamily="49" charset="0"/>
                <a:cs typeface="Courier New" pitchFamily="49" charset="0"/>
              </a:rPr>
              <a:t>2</a:t>
            </a:r>
            <a:r>
              <a:rPr lang="ru-RU" sz="2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urier New" pitchFamily="49" charset="0"/>
                <a:cs typeface="Courier New" pitchFamily="49" charset="0"/>
              </a:rPr>
              <a:t>-</a:t>
            </a:r>
            <a:r>
              <a:rPr lang="ru-RU" sz="2400" b="1" cap="none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urier New" pitchFamily="49" charset="0"/>
                <a:cs typeface="Courier New" pitchFamily="49" charset="0"/>
              </a:rPr>
              <a:t>й</a:t>
            </a:r>
            <a:r>
              <a:rPr lang="ru-RU" sz="2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urier New" pitchFamily="49" charset="0"/>
                <a:cs typeface="Courier New" pitchFamily="49" charset="0"/>
              </a:rPr>
              <a:t> космической скоростью</a:t>
            </a:r>
          </a:p>
        </p:txBody>
      </p:sp>
      <p:pic>
        <p:nvPicPr>
          <p:cNvPr id="15" name="Picture 1" descr="D:\Моя работа\презентации, материал\коллекции\00213509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5072074"/>
            <a:ext cx="1009650" cy="1323975"/>
          </a:xfrm>
          <a:prstGeom prst="rect">
            <a:avLst/>
          </a:prstGeom>
          <a:noFill/>
        </p:spPr>
      </p:pic>
      <p:pic>
        <p:nvPicPr>
          <p:cNvPr id="16" name="Picture 7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5000636"/>
            <a:ext cx="476250" cy="476250"/>
          </a:xfrm>
          <a:prstGeom prst="rect">
            <a:avLst/>
          </a:prstGeom>
          <a:noFill/>
        </p:spPr>
      </p:pic>
      <p:pic>
        <p:nvPicPr>
          <p:cNvPr id="17" name="Picture 7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4286256"/>
            <a:ext cx="476250" cy="476250"/>
          </a:xfrm>
          <a:prstGeom prst="rect">
            <a:avLst/>
          </a:prstGeom>
          <a:noFill/>
        </p:spPr>
      </p:pic>
      <p:pic>
        <p:nvPicPr>
          <p:cNvPr id="18" name="Picture 7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5000636"/>
            <a:ext cx="476250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285728"/>
            <a:ext cx="914399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МКОУ «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Шеломовская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СОШ»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" y="6457890"/>
            <a:ext cx="914399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2011-2012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5" name="Picture 2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133475" cy="1019176"/>
          </a:xfrm>
          <a:prstGeom prst="rect">
            <a:avLst/>
          </a:prstGeom>
          <a:noFill/>
        </p:spPr>
      </p:pic>
      <p:pic>
        <p:nvPicPr>
          <p:cNvPr id="13" name="Picture 2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10525" y="0"/>
            <a:ext cx="1133475" cy="1019176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0" y="1142984"/>
            <a:ext cx="9144000" cy="276998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urier New" pitchFamily="49" charset="0"/>
                <a:cs typeface="Courier New" pitchFamily="49" charset="0"/>
              </a:rPr>
              <a:t>ДИПЛОМ</a:t>
            </a:r>
          </a:p>
          <a:p>
            <a:pPr algn="ctr"/>
            <a:endParaRPr lang="ru-RU" sz="2400" b="1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2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urier New" pitchFamily="49" charset="0"/>
                <a:cs typeface="Courier New" pitchFamily="49" charset="0"/>
              </a:rPr>
              <a:t>III </a:t>
            </a:r>
            <a:r>
              <a:rPr lang="ru-RU" sz="2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urier New" pitchFamily="49" charset="0"/>
                <a:cs typeface="Courier New" pitchFamily="49" charset="0"/>
              </a:rPr>
              <a:t>космического экипажа,</a:t>
            </a:r>
          </a:p>
          <a:p>
            <a:pPr algn="ctr"/>
            <a:endParaRPr lang="ru-RU" sz="2400" b="1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ru-RU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urier New" pitchFamily="49" charset="0"/>
                <a:cs typeface="Courier New" pitchFamily="49" charset="0"/>
              </a:rPr>
              <a:t>и</a:t>
            </a:r>
            <a:r>
              <a:rPr lang="ru-RU" sz="2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urier New" pitchFamily="49" charset="0"/>
                <a:cs typeface="Courier New" pitchFamily="49" charset="0"/>
              </a:rPr>
              <a:t>меющего право выполнять полёты </a:t>
            </a:r>
          </a:p>
          <a:p>
            <a:pPr algn="ctr"/>
            <a:r>
              <a:rPr lang="ru-RU" sz="2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urier New" pitchFamily="49" charset="0"/>
                <a:cs typeface="Courier New" pitchFamily="49" charset="0"/>
              </a:rPr>
              <a:t>с 1-й космической скоростью</a:t>
            </a:r>
          </a:p>
        </p:txBody>
      </p:sp>
      <p:pic>
        <p:nvPicPr>
          <p:cNvPr id="15" name="Picture 1" descr="D:\Моя работа\презентации, материал\коллекции\00213509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5072074"/>
            <a:ext cx="1009650" cy="1323975"/>
          </a:xfrm>
          <a:prstGeom prst="rect">
            <a:avLst/>
          </a:prstGeom>
          <a:noFill/>
        </p:spPr>
      </p:pic>
      <p:pic>
        <p:nvPicPr>
          <p:cNvPr id="16" name="Picture 7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5000636"/>
            <a:ext cx="476250" cy="476250"/>
          </a:xfrm>
          <a:prstGeom prst="rect">
            <a:avLst/>
          </a:prstGeom>
          <a:noFill/>
        </p:spPr>
      </p:pic>
      <p:pic>
        <p:nvPicPr>
          <p:cNvPr id="17" name="Picture 7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4286256"/>
            <a:ext cx="476250" cy="476250"/>
          </a:xfrm>
          <a:prstGeom prst="rect">
            <a:avLst/>
          </a:prstGeom>
          <a:noFill/>
        </p:spPr>
      </p:pic>
      <p:pic>
        <p:nvPicPr>
          <p:cNvPr id="18" name="Picture 7" descr="Анимации, анимашки Космос, планеты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5000636"/>
            <a:ext cx="476250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42</TotalTime>
  <Words>169</Words>
  <PresentationFormat>Экран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Через тернии к звёздам</dc:title>
  <dc:creator>Мамеева-Шварцман И.М.</dc:creator>
  <cp:lastModifiedBy>Ириска</cp:lastModifiedBy>
  <cp:revision>8</cp:revision>
  <dcterms:modified xsi:type="dcterms:W3CDTF">2012-04-22T22:44:00Z</dcterms:modified>
</cp:coreProperties>
</file>