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294" r:id="rId14"/>
    <p:sldId id="295" r:id="rId15"/>
    <p:sldId id="296" r:id="rId16"/>
    <p:sldId id="29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164B7-AD29-422E-931A-33C85AEFC0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4F98C-20F2-47A9-9873-B388D12D00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7D662-1051-4265-B472-1C73699060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D257-0523-4223-9494-DA76CC7240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C41E7-EAA0-4499-BAE3-2B6AF4BBE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6E3B7-5225-44D3-A1F9-086CED1A6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9B5B3-8F17-4D6C-9901-490078059E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B4831-C4D4-467B-BE58-165A278A4C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19D24-6AFE-4404-B220-EE06E676F7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A2454-141E-4BF2-9614-E769420C84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D030-2436-4F2F-9E69-DD2A066196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940AAD-8B0D-46D3-A9DD-E1A3CE2F972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3.jpeg"/><Relationship Id="rId7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jpe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1747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1748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1749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1750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1 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0825" y="5013325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Наука, изучающая строение Вселенной. 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250825" y="5373688"/>
            <a:ext cx="855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Наука, изучающая строение и развитие звезд. 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50825" y="5734050"/>
            <a:ext cx="907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Наука, изучающая движение, строение и развитие небесных тел </a:t>
            </a:r>
            <a:br>
              <a:rPr lang="ru-RU">
                <a:solidFill>
                  <a:srgbClr val="66FF66"/>
                </a:solidFill>
              </a:rPr>
            </a:br>
            <a:r>
              <a:rPr lang="ru-RU">
                <a:solidFill>
                  <a:srgbClr val="66FF66"/>
                </a:solidFill>
              </a:rPr>
              <a:t>    и их  систем. 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468313" y="191611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Что изучает астрономия?</a:t>
            </a:r>
            <a:r>
              <a:rPr lang="ru-RU"/>
              <a:t> </a:t>
            </a:r>
          </a:p>
        </p:txBody>
      </p:sp>
      <p:pic>
        <p:nvPicPr>
          <p:cNvPr id="31761" name="Picture 17" descr="0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0888" y="1773238"/>
            <a:ext cx="1770062" cy="287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0963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0964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0965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0966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8893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74065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10 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584200" y="4797425"/>
            <a:ext cx="197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А). Тихо Браге 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779838" y="479742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Б). Н. Коперник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6443663" y="479742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В). Г. Галилей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68313" y="1916113"/>
            <a:ext cx="820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Первым для исследования звезд использовал телескоп: </a:t>
            </a:r>
          </a:p>
        </p:txBody>
      </p:sp>
      <p:pic>
        <p:nvPicPr>
          <p:cNvPr id="40974" name="Picture 14" descr="Рисунок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838" y="2349500"/>
            <a:ext cx="1747837" cy="2303463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</p:pic>
      <p:pic>
        <p:nvPicPr>
          <p:cNvPr id="40975" name="Picture 15" descr="Рисунок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3663" y="2349500"/>
            <a:ext cx="2155825" cy="2301875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</p:pic>
      <p:pic>
        <p:nvPicPr>
          <p:cNvPr id="40976" name="Picture 16" descr="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188" y="2349500"/>
            <a:ext cx="1808162" cy="2303463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3011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3012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3013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3014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403383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7524750" y="1196975"/>
            <a:ext cx="142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11 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2555875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7092950" y="51577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468313" y="1916113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На каком рисунке показаны внешние планеты Солнечной системы? </a:t>
            </a:r>
          </a:p>
        </p:txBody>
      </p:sp>
      <p:pic>
        <p:nvPicPr>
          <p:cNvPr id="43022" name="Picture 14" descr="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2420938"/>
            <a:ext cx="4660900" cy="2540000"/>
          </a:xfrm>
          <a:prstGeom prst="rect">
            <a:avLst/>
          </a:prstGeom>
          <a:noFill/>
        </p:spPr>
      </p:pic>
      <p:pic>
        <p:nvPicPr>
          <p:cNvPr id="43023" name="Picture 15" descr="Рисунок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088" y="2636838"/>
            <a:ext cx="857250" cy="790575"/>
          </a:xfrm>
          <a:prstGeom prst="rect">
            <a:avLst/>
          </a:prstGeom>
          <a:noFill/>
        </p:spPr>
      </p:pic>
      <p:pic>
        <p:nvPicPr>
          <p:cNvPr id="43024" name="Picture 16" descr="Рисунок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025" y="2924175"/>
            <a:ext cx="847725" cy="952500"/>
          </a:xfrm>
          <a:prstGeom prst="rect">
            <a:avLst/>
          </a:prstGeom>
          <a:noFill/>
        </p:spPr>
      </p:pic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7740650" y="33575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99"/>
                </a:solidFill>
              </a:rPr>
              <a:t>меркурий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804025" y="3933825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99"/>
                </a:solidFill>
              </a:rPr>
              <a:t>венера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284663" y="24209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99"/>
                </a:solidFill>
              </a:rPr>
              <a:t>юпитер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3419475" y="46529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99"/>
                </a:solidFill>
              </a:rPr>
              <a:t>уран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258888" y="24209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99"/>
                </a:solidFill>
              </a:rPr>
              <a:t>нептун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68313" y="4581525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99"/>
                </a:solidFill>
              </a:rPr>
              <a:t>сатурн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4035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4036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4037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4038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774065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12 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11188" y="32131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 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492500" y="4292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7959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68313" y="19161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Какой буквой обозначена на рисунке точка апогея? </a:t>
            </a:r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1116013" y="2420938"/>
            <a:ext cx="4608512" cy="1800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C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5651500" y="32131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8" name="Oval 16"/>
          <p:cNvSpPr>
            <a:spLocks noChangeArrowheads="1"/>
          </p:cNvSpPr>
          <p:nvPr/>
        </p:nvSpPr>
        <p:spPr bwMode="auto">
          <a:xfrm>
            <a:off x="3276600" y="41497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1042988" y="32131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1763713" y="3068638"/>
            <a:ext cx="5048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5059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5060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5061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5062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74065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13 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468313" y="23495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Меркурий 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468313" y="191611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Укажите «лишнюю» планету Солнечной системы: 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468313" y="27082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Уран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468313" y="306863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Венера 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468313" y="350043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Г. Плутон 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555875" y="23495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Д. Земля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4140200" y="27082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К. Юпитер 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2555875" y="306863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Ж. Сатурн 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2555875" y="350043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З. Нептун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140200" y="23495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И. Марс 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2555875" y="27082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Е. Теллур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6083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6084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6085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6086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774065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14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3419475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8101013" y="41497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468313" y="1916113"/>
            <a:ext cx="813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На каком рисунке показано нижнее соединение планет? </a:t>
            </a: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1187450" y="2420938"/>
            <a:ext cx="2376488" cy="216058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C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5867400" y="2420938"/>
            <a:ext cx="2376488" cy="216058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C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1403350" y="2565400"/>
            <a:ext cx="1979613" cy="1800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C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6084888" y="2565400"/>
            <a:ext cx="1979612" cy="18002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C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2268538" y="45085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6948488" y="45085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20"/>
          <p:cNvSpPr>
            <a:spLocks noChangeArrowheads="1"/>
          </p:cNvSpPr>
          <p:nvPr/>
        </p:nvSpPr>
        <p:spPr bwMode="auto">
          <a:xfrm>
            <a:off x="2268538" y="2492375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21"/>
          <p:cNvSpPr>
            <a:spLocks noChangeArrowheads="1"/>
          </p:cNvSpPr>
          <p:nvPr/>
        </p:nvSpPr>
        <p:spPr bwMode="auto">
          <a:xfrm>
            <a:off x="6948488" y="4221163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22"/>
          <p:cNvSpPr>
            <a:spLocks noChangeArrowheads="1"/>
          </p:cNvSpPr>
          <p:nvPr/>
        </p:nvSpPr>
        <p:spPr bwMode="auto">
          <a:xfrm>
            <a:off x="2124075" y="3213100"/>
            <a:ext cx="503238" cy="50323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03" name="Oval 23"/>
          <p:cNvSpPr>
            <a:spLocks noChangeArrowheads="1"/>
          </p:cNvSpPr>
          <p:nvPr/>
        </p:nvSpPr>
        <p:spPr bwMode="auto">
          <a:xfrm>
            <a:off x="6804025" y="3284538"/>
            <a:ext cx="503238" cy="50323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7107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7108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7109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7110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41767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7740650" y="1196975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15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52413" y="60213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Элонгация 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052638" y="60213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Эклиптика 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779838" y="602138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Эксцентриситет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468313" y="1916113"/>
            <a:ext cx="792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Угловое расстояние планеты от Солнца называется: </a:t>
            </a:r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2555875" y="2420938"/>
            <a:ext cx="3311525" cy="3240087"/>
          </a:xfrm>
          <a:prstGeom prst="ellipse">
            <a:avLst/>
          </a:prstGeom>
          <a:noFill/>
          <a:ln w="9525">
            <a:solidFill>
              <a:srgbClr val="CC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2843213" y="2708275"/>
            <a:ext cx="2736850" cy="2663825"/>
          </a:xfrm>
          <a:prstGeom prst="ellipse">
            <a:avLst/>
          </a:prstGeom>
          <a:noFill/>
          <a:ln w="9525">
            <a:solidFill>
              <a:srgbClr val="CC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5148263" y="31416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4102100" y="5551488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3924300" y="3789363"/>
            <a:ext cx="503238" cy="5032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H="1" flipV="1">
            <a:off x="4140200" y="2276475"/>
            <a:ext cx="71438" cy="33845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4211638" y="2636838"/>
            <a:ext cx="1296987" cy="302418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1987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1988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1989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41990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443663" y="1196975"/>
            <a:ext cx="2506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Правильные ответы 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68313" y="1844675"/>
            <a:ext cx="7199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66"/>
                </a:solidFill>
              </a:rPr>
              <a:t>1В   2Б   3В   4Б   5В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68313" y="2565400"/>
            <a:ext cx="7199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66"/>
                </a:solidFill>
              </a:rPr>
              <a:t>6Б   7А   8А   9Б   10В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68313" y="3357563"/>
            <a:ext cx="7199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66"/>
                </a:solidFill>
              </a:rPr>
              <a:t>11А   12В   13Е   14Б   15А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/>
      <p:bldP spid="41999" grpId="0"/>
      <p:bldP spid="420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2771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2772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2773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2774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2 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23850" y="5013325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Группа звезд, образующая некоторую фигуру. 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23850" y="5373688"/>
            <a:ext cx="855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Область неба в пределах некоторых установленных границ. 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23850" y="5734050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Область с изображением мифологической фигуры. 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68313" y="191611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Что такое созвездие? </a:t>
            </a:r>
          </a:p>
        </p:txBody>
      </p:sp>
      <p:pic>
        <p:nvPicPr>
          <p:cNvPr id="32783" name="Picture 15" descr="5_XVII_01b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1700213"/>
            <a:ext cx="2984500" cy="298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3795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3796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3797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3798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3 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95288" y="4149725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Самым горячим. 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203575" y="4149725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Самым крупным. 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6227763" y="41497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Самым ярким. 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313" y="1916113"/>
            <a:ext cx="7920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Каким звездам в созвездиях присваивается буква </a:t>
            </a:r>
            <a:r>
              <a:rPr lang="el-GR">
                <a:solidFill>
                  <a:srgbClr val="66FF66"/>
                </a:solidFill>
                <a:cs typeface="Arial" charset="0"/>
              </a:rPr>
              <a:t>α</a:t>
            </a:r>
            <a:r>
              <a:rPr lang="ru-RU">
                <a:solidFill>
                  <a:srgbClr val="66FF66"/>
                </a:solidFill>
              </a:rPr>
              <a:t>? </a:t>
            </a:r>
          </a:p>
        </p:txBody>
      </p:sp>
      <p:sp>
        <p:nvSpPr>
          <p:cNvPr id="33807" name="Rectangle 15" descr="1"/>
          <p:cNvSpPr>
            <a:spLocks noChangeArrowheads="1"/>
          </p:cNvSpPr>
          <p:nvPr/>
        </p:nvSpPr>
        <p:spPr bwMode="auto">
          <a:xfrm>
            <a:off x="1042988" y="2636838"/>
            <a:ext cx="935037" cy="936625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8" name="Rectangle 16" descr="1"/>
          <p:cNvSpPr>
            <a:spLocks noChangeArrowheads="1"/>
          </p:cNvSpPr>
          <p:nvPr/>
        </p:nvSpPr>
        <p:spPr bwMode="auto">
          <a:xfrm>
            <a:off x="3563938" y="2349500"/>
            <a:ext cx="1511300" cy="151130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9" name="Rectangle 17" descr="1_1"/>
          <p:cNvSpPr>
            <a:spLocks noChangeArrowheads="1"/>
          </p:cNvSpPr>
          <p:nvPr/>
        </p:nvSpPr>
        <p:spPr bwMode="auto">
          <a:xfrm>
            <a:off x="6732588" y="2636838"/>
            <a:ext cx="792162" cy="792162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4819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4820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4821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4822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4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23850" y="5013325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Орел. 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23850" y="5373688"/>
            <a:ext cx="855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Лебедь.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23850" y="5734050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Дракон. 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468313" y="1916113"/>
            <a:ext cx="6767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 каком созвездии самая яркая звезда носит имя ДЕНЕБ? </a:t>
            </a:r>
          </a:p>
        </p:txBody>
      </p:sp>
      <p:pic>
        <p:nvPicPr>
          <p:cNvPr id="34832" name="Picture 16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3800" y="2492375"/>
            <a:ext cx="2176463" cy="2057400"/>
          </a:xfrm>
          <a:prstGeom prst="rect">
            <a:avLst/>
          </a:prstGeom>
          <a:noFill/>
        </p:spPr>
      </p:pic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932363" y="2997200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99"/>
                </a:solidFill>
              </a:rPr>
              <a:t>денеб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5843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5844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5845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5846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5 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23850" y="5013325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Альтаир. 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23850" y="5373688"/>
            <a:ext cx="855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Мицар. 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323850" y="5734050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Сириус.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68313" y="1916113"/>
            <a:ext cx="813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Какое имя носит самая яркая звезда на небосводе? </a:t>
            </a:r>
          </a:p>
        </p:txBody>
      </p:sp>
      <p:pic>
        <p:nvPicPr>
          <p:cNvPr id="35855" name="Picture 15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063" y="2708275"/>
            <a:ext cx="762000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6867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6868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6869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6870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6 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23850" y="5013325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Это связано с вращением Земли вокруг Солнца 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23850" y="5373688"/>
            <a:ext cx="855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Это связано с вращением Земли вокруг своей оси 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23850" y="5734050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Это связано с вращением Нашей Галактики. 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68313" y="191611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Чем вызвано суточное вращение светил? </a:t>
            </a:r>
          </a:p>
        </p:txBody>
      </p:sp>
      <p:pic>
        <p:nvPicPr>
          <p:cNvPr id="36878" name="Picture 14" descr="Рисунок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2420938"/>
            <a:ext cx="2857500" cy="1914525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7891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7892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7893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7894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7 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23850" y="5013325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Это связано с вращением Земли вокруг Солнца 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323850" y="5373688"/>
            <a:ext cx="855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Это связано с вращением Земли вокруг своей оси 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23850" y="5734050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Это связано с вращением Нашей Галактики 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468313" y="1916113"/>
            <a:ext cx="8207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Вследствие чего Солнце совершает свое годовое движение по эклиптике? </a:t>
            </a:r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1403350" y="2349500"/>
            <a:ext cx="6553200" cy="2087563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99CC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1547813" y="3644900"/>
            <a:ext cx="144462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2 0.10497 C 0.53768 0.10497 0.7 0.03653 0.7 -0.04763 C 0.7 -0.13133 0.53768 -0.19907 0.3382 -0.19907 C 0.13855 -0.19907 -0.02361 -0.13133 -0.02361 -0.04763 C -0.02361 0.03653 0.13855 0.10497 0.3382 0.10497 Z " pathEditMode="relative" rAng="0" ptsTypes="fffff">
                                      <p:cBhvr>
                                        <p:cTn id="6" dur="20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8915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8916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8917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8918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30972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8 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323850" y="5013325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 Можно. По форме траектории годового движения 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323850" y="5373688"/>
            <a:ext cx="855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 Можно. По яркости светила. 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23850" y="5734050"/>
            <a:ext cx="855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В. Вечером и утром  – нельзя, ночью – можно.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468313" y="1916113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Можно ли отличить на небе звезду от планеты?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Z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9939" name="Picture 3" descr="Z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9940" name="Picture 4" descr="Z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9941" name="Picture 5" descr="Z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39942" name="Picture 6" descr="Z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260350"/>
            <a:ext cx="1524000" cy="762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50825" y="1700213"/>
            <a:ext cx="8713788" cy="489743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79388" y="119697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Тест по астрофизике 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7740650" y="1196975"/>
            <a:ext cx="120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FF66"/>
                </a:solidFill>
              </a:rPr>
              <a:t>Вопрос 9 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492500" y="6092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А.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8316913" y="6092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Б.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68313" y="1916113"/>
            <a:ext cx="7343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66FF66"/>
                </a:solidFill>
              </a:rPr>
              <a:t>Какая схема изображает систему мира по Копернику? </a:t>
            </a:r>
          </a:p>
        </p:txBody>
      </p:sp>
      <p:pic>
        <p:nvPicPr>
          <p:cNvPr id="39950" name="Picture 14" descr="Рисунок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2624138"/>
            <a:ext cx="3455988" cy="3455987"/>
          </a:xfrm>
          <a:prstGeom prst="rect">
            <a:avLst/>
          </a:prstGeom>
          <a:noFill/>
        </p:spPr>
      </p:pic>
      <p:pic>
        <p:nvPicPr>
          <p:cNvPr id="39951" name="Picture 15" descr="Рисунок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725" y="2640013"/>
            <a:ext cx="3441700" cy="343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465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Admin</cp:lastModifiedBy>
  <cp:revision>42</cp:revision>
  <dcterms:created xsi:type="dcterms:W3CDTF">2007-10-16T19:19:37Z</dcterms:created>
  <dcterms:modified xsi:type="dcterms:W3CDTF">2010-05-25T07:07:24Z</dcterms:modified>
</cp:coreProperties>
</file>