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2" r:id="rId3"/>
    <p:sldId id="259" r:id="rId4"/>
    <p:sldId id="260" r:id="rId5"/>
    <p:sldId id="273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9B20E-C9F2-4808-A8DF-0298A824F78A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0D685-FD3C-4149-80C7-CFED75816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0D685-FD3C-4149-80C7-CFED75816F7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ок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0"/>
            <a:ext cx="435771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2071678"/>
            <a:ext cx="4214842" cy="1785950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/>
            </a:prstTxWarp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Система Земля-Луна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78645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  СОШ №10    г.Елец </a:t>
            </a:r>
          </a:p>
          <a:p>
            <a:r>
              <a:rPr lang="ru-RU" dirty="0" err="1" smtClean="0"/>
              <a:t>ЧерепковаЯ.Ю</a:t>
            </a:r>
            <a:r>
              <a:rPr lang="ru-RU" dirty="0" smtClean="0"/>
              <a:t>..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ноезатм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928934"/>
            <a:ext cx="9144000" cy="32861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714357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Когда Луна оказывается в тени Земли, то наблюдается лунное затмение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пов лун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71604" y="4286257"/>
            <a:ext cx="639609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 Луна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не имеет атмосферы;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на её поверхности нет воды;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на небе Луны видны те же звёзды, что на небе Земли;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продолжительность лунного дня и лунной ночи  приблизительно две земных недели;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поверхность Луны, обращённая к Солнцу, нагревается днём до 130 °С, а ночью остывает до –170 °С;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грунт Луны плохо проводит тепло, поэтому внутри грунта колебания температуры незначительны;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на Луне отсутствует магнитное поле.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рный фо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вид ущербной лун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5" y="285728"/>
            <a:ext cx="4286280" cy="259397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08" y="214290"/>
            <a:ext cx="242889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00892" y="3360313"/>
            <a:ext cx="1961815" cy="3354835"/>
            <a:chOff x="-1213" y="164"/>
            <a:chExt cx="2092" cy="4260"/>
          </a:xfrm>
        </p:grpSpPr>
        <p:pic>
          <p:nvPicPr>
            <p:cNvPr id="6" name="Picture 4" descr="телеск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1213" y="164"/>
              <a:ext cx="2092" cy="3765"/>
            </a:xfrm>
            <a:prstGeom prst="rect">
              <a:avLst/>
            </a:prstGeom>
            <a:noFill/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58" y="3974"/>
              <a:ext cx="19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kumimoji="1" lang="ru-RU" b="1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85720" y="2857496"/>
            <a:ext cx="6572280" cy="2102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 1609 году Галилео Галилей впервые наблюдал Луну в свой маленький самодельный телескоп. Он увидел огромные углубления с темной поверхностью и принял их за моря и океаны. С тех пор на картах Луны остались поэтические названия «Море дождей», «Море спокойствия», «Море облаков», «Океан бурь».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000636"/>
            <a:ext cx="6572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Но, как выяснилось позже ни морей, ни облаков, ни бурь на Луне нет, так как нет ни атмосферы, ни воды. А вот горы и горные хребты на Луне настоящие. Они носят название Лунные Альпы, Лунные Апеннины, Кавказ.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ёрный фо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 descr="лунный пейзаж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28"/>
            <a:ext cx="5715008" cy="47863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000109"/>
            <a:ext cx="30718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Особенностями лунного ландшафта являются многочисленные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кратеры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– большие воронки, образованные лунными вулканами в далеком прошлом; и маленькие – следы падения метеоритов. Кратерам давали названия в честь заслуженных ученых: кратер Пифагор, Архимед, Коперник, Циолковский, Менделеев, Гагарин.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53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86400" y="3500438"/>
            <a:ext cx="3657600" cy="3357562"/>
          </a:xfrm>
          <a:prstGeom prst="rect">
            <a:avLst/>
          </a:prstGeom>
        </p:spPr>
      </p:pic>
      <p:pic>
        <p:nvPicPr>
          <p:cNvPr id="3" name="Рисунок 2" descr="l_536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3214678" cy="3286124"/>
          </a:xfrm>
          <a:prstGeom prst="rect">
            <a:avLst/>
          </a:prstGeom>
        </p:spPr>
      </p:pic>
      <p:pic>
        <p:nvPicPr>
          <p:cNvPr id="4" name="Рисунок 1" descr="армстронг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7177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конрад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500438"/>
            <a:ext cx="292895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янг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4786322"/>
            <a:ext cx="114300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86116" y="571480"/>
            <a:ext cx="50006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1969 по 1972 гг. на Луне побывали 12 американских астронавтов. Вот их имена: Нил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Армстронг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Эдвин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Олдрин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Чарлз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Конрад и Алан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Алан Шепард и Эдгар Митчелл, Дэвид Скотт и Джеймс Ирвин, Джон Янг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Чарлз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Дьюк, Юджин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Сернан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Харрисон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Шмидт.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4кар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1071546"/>
            <a:ext cx="6242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Спасибо за внимание !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звезда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1571613"/>
            <a:ext cx="3786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Земля – это третья по удаленности от Солнца планета. Среднее расстояние от Солнца до Земли 150 млн. км.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Масса Земли  - 6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·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10</a:t>
            </a:r>
            <a:r>
              <a:rPr lang="ru-RU" sz="2000" baseline="30000" dirty="0" smtClean="0">
                <a:solidFill>
                  <a:schemeClr val="bg1"/>
                </a:solidFill>
                <a:latin typeface="Arial Black" pitchFamily="34" charset="0"/>
              </a:rPr>
              <a:t>24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кг. Средняя скорость движения вокруг Солнца 29,8 км/с.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ёрный фо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5262566" cy="526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143504" y="2274838"/>
            <a:ext cx="371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Радиус </a:t>
            </a:r>
            <a:br>
              <a:rPr lang="ru-RU" sz="2800" b="1" u="sng" dirty="0" smtClean="0">
                <a:solidFill>
                  <a:schemeClr val="bg1"/>
                </a:solidFill>
              </a:rPr>
            </a:br>
            <a:r>
              <a:rPr lang="ru-RU" sz="2800" b="1" u="sng" dirty="0" smtClean="0">
                <a:solidFill>
                  <a:srgbClr val="FFFF00"/>
                </a:solidFill>
              </a:rPr>
              <a:t>6378</a:t>
            </a:r>
            <a:r>
              <a:rPr lang="ru-RU" sz="2800" b="1" dirty="0" smtClean="0">
                <a:solidFill>
                  <a:srgbClr val="FFFF00"/>
                </a:solidFill>
              </a:rPr>
              <a:t> км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u="sng" dirty="0" smtClean="0">
                <a:solidFill>
                  <a:schemeClr val="bg1"/>
                </a:solidFill>
              </a:rPr>
              <a:t>Средняя температура </a:t>
            </a:r>
            <a:br>
              <a:rPr lang="ru-RU" sz="2800" b="1" u="sng" dirty="0" smtClean="0">
                <a:solidFill>
                  <a:schemeClr val="bg1"/>
                </a:solidFill>
              </a:rPr>
            </a:br>
            <a:r>
              <a:rPr lang="ru-RU" sz="2800" b="1" u="sng" dirty="0" smtClean="0">
                <a:solidFill>
                  <a:srgbClr val="FFFF00"/>
                </a:solidFill>
              </a:rPr>
              <a:t>15</a:t>
            </a:r>
            <a:r>
              <a:rPr lang="ru-RU" sz="2800" b="1" dirty="0" smtClean="0">
                <a:solidFill>
                  <a:srgbClr val="FFFF00"/>
                </a:solidFill>
              </a:rPr>
              <a:t>°С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u="sng" dirty="0" smtClean="0">
                <a:solidFill>
                  <a:schemeClr val="bg1"/>
                </a:solidFill>
              </a:rPr>
              <a:t>Поверхность </a:t>
            </a:r>
            <a:r>
              <a:rPr lang="ru-RU" sz="2800" dirty="0" smtClean="0">
                <a:solidFill>
                  <a:schemeClr val="bg1"/>
                </a:solidFill>
              </a:rPr>
              <a:t>–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камни</a:t>
            </a:r>
            <a:r>
              <a:rPr lang="ru-RU" sz="2800" b="1" u="sng" dirty="0" smtClean="0">
                <a:solidFill>
                  <a:schemeClr val="bg1"/>
                </a:solidFill>
              </a:rPr>
              <a:t/>
            </a:r>
            <a:br>
              <a:rPr lang="ru-RU" sz="2800" b="1" u="sng" dirty="0" smtClean="0">
                <a:solidFill>
                  <a:schemeClr val="bg1"/>
                </a:solidFill>
              </a:rPr>
            </a:br>
            <a:r>
              <a:rPr lang="ru-RU" sz="2800" b="1" u="sng" dirty="0" smtClean="0">
                <a:solidFill>
                  <a:schemeClr val="bg1"/>
                </a:solidFill>
              </a:rPr>
              <a:t>Атмосфера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Азот, кислород, водяные пары, аргон, углекислый газ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135729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ЗЕМЛЯ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ёрный фо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лун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642918"/>
            <a:ext cx="3357586" cy="300039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57621" y="2357430"/>
            <a:ext cx="478634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</a:rPr>
              <a:t>Луна- естественный спутник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</a:rPr>
              <a:t> Земли.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</a:rPr>
              <a:t>   Луна движется по эллиптической орбите вокруг Земли, находится от нее на среднем расстоянии 384 400 км. Наклон орбиты к плоскости эклиптики 5,145°, ускорение силы тяжести на поверхности 1,62 м/с², средняя плотность 3343 кг/м³.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АСТРОНОМИЯ\мистика фото\u2_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572140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</a:rPr>
              <a:t>Масса Луны 7,35  10²² кг    (1/81 массы Земли), средний радиус Луны 1738 км (1/4 радиуса Земли). 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зы луны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86388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5357826"/>
            <a:ext cx="8858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Наблюдаемая с Земли освещённая поверхность Луны называется её фазой.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Различают четыре лунные фазы: полнолунье, первая и последняя четверть, когда мы видим половину диска Луны, и новолуние, когда мы не видим Луну.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ёрный фо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олуш луны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0"/>
            <a:ext cx="5786446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785794"/>
            <a:ext cx="32861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Полный оборот вокруг Земли Луна делает за 27,3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(сидерический месяц). Период вращения Луны вокруг собственной оси также равен 27,3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Поэтому к Земле всё время обращено одно полушарие Луны.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786190"/>
            <a:ext cx="3214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Только в 1959 году советская автоматическая станция «Луна-3» обогнула Луну и сфотографировала ту ее сторону, которую человек никогда не видел.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2071678"/>
            <a:ext cx="52149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Луна быстро перемещается  на фоне звездного неба ( 13˚ за сутки) с запада на восток , т.е в направлении , противоположном суточному вращению небесной сферы. Этим объясняется явление, которое вы сами можете обнаружить . Каждый вечер , отмечая по часам момент верхней кульминации Луны , вы убедитесь , что Луна приходит к небесному меридиану с опозданием примерно на 50 мин.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 затм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43182"/>
            <a:ext cx="9144000" cy="352427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85785" y="714356"/>
            <a:ext cx="80010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Когда Луна закрывает Солнце, то мы наблюдаем солнечное затмение.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501</Words>
  <PresentationFormat>Экран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</cp:lastModifiedBy>
  <cp:revision>12</cp:revision>
  <dcterms:modified xsi:type="dcterms:W3CDTF">2012-01-07T10:32:29Z</dcterms:modified>
</cp:coreProperties>
</file>