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BE780-4CB2-49E0-9E81-218719611E22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E0541-94B4-4A7C-B21D-21E33BF8AD7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BE780-4CB2-49E0-9E81-218719611E22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E0541-94B4-4A7C-B21D-21E33BF8AD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BE780-4CB2-49E0-9E81-218719611E22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E0541-94B4-4A7C-B21D-21E33BF8AD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BE780-4CB2-49E0-9E81-218719611E22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E0541-94B4-4A7C-B21D-21E33BF8AD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BE780-4CB2-49E0-9E81-218719611E22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E0541-94B4-4A7C-B21D-21E33BF8AD7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BE780-4CB2-49E0-9E81-218719611E22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E0541-94B4-4A7C-B21D-21E33BF8AD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BE780-4CB2-49E0-9E81-218719611E22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E0541-94B4-4A7C-B21D-21E33BF8AD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BE780-4CB2-49E0-9E81-218719611E22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E0541-94B4-4A7C-B21D-21E33BF8AD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BE780-4CB2-49E0-9E81-218719611E22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E0541-94B4-4A7C-B21D-21E33BF8AD7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BE780-4CB2-49E0-9E81-218719611E22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E0541-94B4-4A7C-B21D-21E33BF8AD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BE780-4CB2-49E0-9E81-218719611E22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E0541-94B4-4A7C-B21D-21E33BF8AD7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46BE780-4CB2-49E0-9E81-218719611E22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36E0541-94B4-4A7C-B21D-21E33BF8AD73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Снятие узловых швов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Преподаватель: </a:t>
            </a:r>
            <a:r>
              <a:rPr lang="ru-RU" dirty="0" err="1" smtClean="0"/>
              <a:t>Спевакова</a:t>
            </a:r>
            <a:r>
              <a:rPr lang="ru-RU" dirty="0" smtClean="0"/>
              <a:t> Е.А.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0663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Последовательность действий: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Надеть резиновые перчатки.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Обработать послеоперационную рану промокательными движениями раствором </a:t>
            </a:r>
            <a:r>
              <a:rPr lang="ru-RU" dirty="0" err="1" smtClean="0"/>
              <a:t>йодоната</a:t>
            </a:r>
            <a:r>
              <a:rPr lang="ru-RU" dirty="0" smtClean="0"/>
              <a:t> салфеткой на пинцете.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Взять анатомическим пинцетом за узелок шва и подтянуть его на себя.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Обрезать ножницами нить под узелком.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Удалить нить из тканей пинцетом.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567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Евгеша\Desktop\02165948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047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6. Обработать рану салфеткой с </a:t>
            </a:r>
            <a:r>
              <a:rPr lang="ru-RU" dirty="0" err="1" smtClean="0"/>
              <a:t>йодонатом</a:t>
            </a:r>
            <a:r>
              <a:rPr lang="ru-RU" dirty="0" smtClean="0"/>
              <a:t> на пинцете.</a:t>
            </a:r>
          </a:p>
          <a:p>
            <a:pPr marL="0" indent="0">
              <a:buNone/>
            </a:pPr>
            <a:r>
              <a:rPr lang="ru-RU" dirty="0" smtClean="0"/>
              <a:t>7. Наложить сухую салфетку на рану пинцетом.</a:t>
            </a:r>
          </a:p>
          <a:p>
            <a:pPr marL="0" indent="0">
              <a:buNone/>
            </a:pPr>
            <a:r>
              <a:rPr lang="ru-RU" dirty="0" smtClean="0"/>
              <a:t>8. Закрепить салфетку одним из способов.</a:t>
            </a:r>
          </a:p>
          <a:p>
            <a:pPr marL="0" indent="0">
              <a:buNone/>
            </a:pPr>
            <a:r>
              <a:rPr lang="ru-RU" dirty="0" smtClean="0"/>
              <a:t>9. Отработанный инструмент и перевязочный материал поместить в разные емкости с дезинфицирующим раствором.</a:t>
            </a:r>
          </a:p>
          <a:p>
            <a:pPr marL="0" indent="0">
              <a:buNone/>
            </a:pPr>
            <a:r>
              <a:rPr lang="ru-RU" dirty="0" smtClean="0"/>
              <a:t>10. Снять резиновые перчатки и поместить в емкость с дезинфицирующим раствором.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245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Снятие узловых швов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Снимать узловые швы надо через 5-7 дней их наложения. Если послеоперационная рана больших размеров, то снимать швы следует сначала через один, а на следующий день снять остальные.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9736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Оснащение: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стерильный лоток;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 </a:t>
            </a:r>
            <a:r>
              <a:rPr lang="ru-RU" dirty="0" smtClean="0"/>
              <a:t>резиновые перчатки;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 </a:t>
            </a:r>
            <a:r>
              <a:rPr lang="ru-RU" dirty="0" smtClean="0"/>
              <a:t>перевязочный материал;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п</a:t>
            </a:r>
            <a:r>
              <a:rPr lang="ru-RU" dirty="0" smtClean="0"/>
              <a:t>инцеты анатомические;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н</a:t>
            </a:r>
            <a:r>
              <a:rPr lang="ru-RU" dirty="0" smtClean="0"/>
              <a:t>ожницы остроконечные;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1% раствор </a:t>
            </a:r>
            <a:r>
              <a:rPr lang="ru-RU" dirty="0" err="1" smtClean="0"/>
              <a:t>йодоната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543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Евгеша\Desktop\Lotok_pochkoobr._nerzh._L_2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607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Евгеша\Desktop\img-20131025161147-4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4499992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Евгеша\Desktop\0b02505042a6aaf2364ddbfdeed7553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524" y="0"/>
            <a:ext cx="4689475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069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 descr="C:\Users\Евгеша\Desktop\Perevyazochnyj_material_binty_i_vata_ot_proizvoditel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110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Евгеша\Desktop\surgey_ins_pincet_anatom_en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684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Евгеша\Desktop\th_1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741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Евгеша\Desktop\post-121591-1272724526_thu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52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44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</TotalTime>
  <Words>164</Words>
  <Application>Microsoft Office PowerPoint</Application>
  <PresentationFormat>Экран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Снятие узловых швов</vt:lpstr>
      <vt:lpstr>Снятие узловых швов</vt:lpstr>
      <vt:lpstr>Оснащение: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Последовательность действий: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Снятие узловых швов</dc:title>
  <dc:creator>Евгеша</dc:creator>
  <cp:lastModifiedBy>Евгеша</cp:lastModifiedBy>
  <cp:revision>4</cp:revision>
  <dcterms:created xsi:type="dcterms:W3CDTF">2014-04-06T15:15:41Z</dcterms:created>
  <dcterms:modified xsi:type="dcterms:W3CDTF">2014-04-06T16:00:11Z</dcterms:modified>
</cp:coreProperties>
</file>