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66763-02AE-453A-BE7C-901A662929E7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111F1-4742-4BC6-A48D-F244AEE7F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1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11F1-4742-4BC6-A48D-F244AEE7FC0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3022DE-AAA8-482C-9DB1-330805F67B75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F9A92B-D795-4B20-93B2-33F65045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Тема урока: 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Железо. Металлургический </a:t>
            </a:r>
            <a:r>
              <a:rPr lang="ru-RU" sz="6000" dirty="0" smtClean="0">
                <a:solidFill>
                  <a:srgbClr val="FFFF00"/>
                </a:solidFill>
              </a:rPr>
              <a:t>комплекс </a:t>
            </a:r>
            <a:endParaRPr lang="ru-RU" sz="6000" dirty="0">
              <a:solidFill>
                <a:srgbClr val="FFFF00"/>
              </a:solidFill>
            </a:endParaRPr>
          </a:p>
          <a:p>
            <a:r>
              <a:rPr lang="ru-RU" sz="1400" dirty="0" smtClean="0">
                <a:solidFill>
                  <a:srgbClr val="FFFF00"/>
                </a:solidFill>
              </a:rPr>
              <a:t>Маслова Г.В. учитель биологии и химии, Королева О. учитель географии </a:t>
            </a:r>
          </a:p>
          <a:p>
            <a:r>
              <a:rPr lang="ru-RU" sz="1400" dirty="0" smtClean="0">
                <a:solidFill>
                  <a:srgbClr val="FFFF00"/>
                </a:solidFill>
              </a:rPr>
              <a:t>МОУ </a:t>
            </a:r>
            <a:r>
              <a:rPr lang="ru-RU" sz="1400" dirty="0" err="1" smtClean="0">
                <a:solidFill>
                  <a:srgbClr val="FFFF00"/>
                </a:solidFill>
              </a:rPr>
              <a:t>Осинская</a:t>
            </a:r>
            <a:r>
              <a:rPr lang="ru-RU" sz="1400" dirty="0" smtClean="0">
                <a:solidFill>
                  <a:srgbClr val="FFFF00"/>
                </a:solidFill>
              </a:rPr>
              <a:t> СОШ </a:t>
            </a:r>
          </a:p>
          <a:p>
            <a:r>
              <a:rPr lang="ru-RU" sz="1400" dirty="0" smtClean="0">
                <a:solidFill>
                  <a:srgbClr val="FFFF00"/>
                </a:solidFill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Молекула гемоглобина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emoglobi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7000" y="2144712"/>
            <a:ext cx="3810000" cy="3619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Содержание железа в продуктах питания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7963" y="1609725"/>
          <a:ext cx="8146003" cy="411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784"/>
                <a:gridCol w="2117790"/>
                <a:gridCol w="79205"/>
                <a:gridCol w="2191048"/>
                <a:gridCol w="205217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Продукты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мг/100 г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Продукты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мг/100 г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Молоко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Яблоко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Апельсиновый сок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Груша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Яблочный сок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Яйцо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Говядина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Гранатовый сок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Хлебные изделия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Редис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Шоколад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Сельдь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Гречиха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Сок шиповника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Kакао-порошок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Мясо курицы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135" marR="25135" marT="28575" marB="285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9288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Эпиграф: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>
            <a:normAutofit fontScale="47500" lnSpcReduction="20000"/>
          </a:bodyPr>
          <a:lstStyle/>
          <a:p>
            <a:r>
              <a:rPr lang="ru-RU" sz="9600" dirty="0" smtClean="0">
                <a:solidFill>
                  <a:srgbClr val="FFFF00"/>
                </a:solidFill>
              </a:rPr>
              <a:t>Свободным родился человек — и везде он закован в железо. </a:t>
            </a:r>
            <a:r>
              <a:rPr lang="ru-RU" sz="9600" i="1" dirty="0" smtClean="0">
                <a:solidFill>
                  <a:srgbClr val="FFFF00"/>
                </a:solidFill>
              </a:rPr>
              <a:t>(Ж.-Ж. Руссо)</a:t>
            </a:r>
            <a:endParaRPr lang="ru-RU" sz="96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Цели урока: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дать общую характеристику </a:t>
            </a:r>
            <a:r>
              <a:rPr lang="ru-RU" dirty="0" smtClean="0">
                <a:solidFill>
                  <a:srgbClr val="FFFF00"/>
                </a:solidFill>
              </a:rPr>
              <a:t>железа,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познакомить с химическими и физическими свойствами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Рассмотреть его нахождение </a:t>
            </a:r>
            <a:r>
              <a:rPr lang="ru-RU" dirty="0">
                <a:solidFill>
                  <a:srgbClr val="FFFF00"/>
                </a:solidFill>
              </a:rPr>
              <a:t>в </a:t>
            </a:r>
            <a:r>
              <a:rPr lang="ru-RU" dirty="0" smtClean="0">
                <a:solidFill>
                  <a:srgbClr val="FFFF00"/>
                </a:solidFill>
              </a:rPr>
              <a:t>природе и биологическое значение. 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Кутубская</a:t>
            </a:r>
            <a:r>
              <a:rPr lang="ru-RU" dirty="0" smtClean="0">
                <a:solidFill>
                  <a:srgbClr val="FFFF00"/>
                </a:solidFill>
              </a:rPr>
              <a:t> колонна в Индии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Documents and Settings\Администратор\Мои документы\К откр уроку железо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986796" y="1600200"/>
            <a:ext cx="3170407" cy="470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Изделия из железа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E:\к откр уроку железо 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785926"/>
            <a:ext cx="571504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E:\к  откр уроку железо 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480"/>
            <a:ext cx="8143932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FF00"/>
                </a:solidFill>
              </a:rPr>
              <a:t>Выполнение практической работы по изучению руд железа.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Инструкция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u="sng" dirty="0">
                <a:solidFill>
                  <a:srgbClr val="FFFF00"/>
                </a:solidFill>
              </a:rPr>
              <a:t>Опыт 1.</a:t>
            </a:r>
            <a:r>
              <a:rPr lang="ru-RU" dirty="0">
                <a:solidFill>
                  <a:srgbClr val="FFFF00"/>
                </a:solidFill>
              </a:rPr>
              <a:t> Внимательно рассмотрите образец руды и определите его цвет и блеск.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Опыт 2.   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>
                <a:solidFill>
                  <a:srgbClr val="FFFF00"/>
                </a:solidFill>
              </a:rPr>
              <a:t>Сориентируйте  компас. Кусок руды поднесите к компасу. Отклоняется ли стрелка компаса? Если да, то   велико ли это отклонение?</a:t>
            </a:r>
            <a:r>
              <a:rPr lang="ru-RU" u="sng" dirty="0">
                <a:solidFill>
                  <a:srgbClr val="FFFF00"/>
                </a:solidFill>
              </a:rPr>
              <a:t>                                                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Заполните таблицу: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Название руды, формула рудообразующего оксида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Окраска и блеск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Магнитные свойства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1.Магнитный железняк –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en-US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2.Красный железняк –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en-US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3.Бурый железняк-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</a:t>
                      </a:r>
                      <a:r>
                        <a:rPr lang="en-US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*nH</a:t>
                      </a:r>
                      <a:r>
                        <a:rPr lang="en-US" sz="20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Степени окисления железа: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86808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207"/>
                <a:gridCol w="4114601"/>
              </a:tblGrid>
              <a:tr h="121444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+ 2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+3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  менее сильными окислителями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 более сильными окислителями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233</Words>
  <Application>Microsoft Office PowerPoint</Application>
  <PresentationFormat>Экран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Тема урока: </vt:lpstr>
      <vt:lpstr>Эпиграф:</vt:lpstr>
      <vt:lpstr>Цели урока:</vt:lpstr>
      <vt:lpstr>Кутубская колонна в Индии</vt:lpstr>
      <vt:lpstr>Изделия из железа</vt:lpstr>
      <vt:lpstr>Презентация PowerPoint</vt:lpstr>
      <vt:lpstr>Выполнение практической работы по изучению руд железа. </vt:lpstr>
      <vt:lpstr>Заполните таблицу:</vt:lpstr>
      <vt:lpstr>Степени окисления железа: </vt:lpstr>
      <vt:lpstr>Молекула гемоглобина</vt:lpstr>
      <vt:lpstr>Содержание железа в продуктах питания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</dc:title>
  <dc:creator>User</dc:creator>
  <cp:lastModifiedBy>User</cp:lastModifiedBy>
  <cp:revision>14</cp:revision>
  <dcterms:created xsi:type="dcterms:W3CDTF">2011-11-21T10:10:19Z</dcterms:created>
  <dcterms:modified xsi:type="dcterms:W3CDTF">2012-01-30T17:50:34Z</dcterms:modified>
</cp:coreProperties>
</file>