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5" r:id="rId2"/>
    <p:sldId id="308" r:id="rId3"/>
    <p:sldId id="310" r:id="rId4"/>
    <p:sldId id="313" r:id="rId5"/>
    <p:sldId id="314" r:id="rId6"/>
    <p:sldId id="316" r:id="rId7"/>
    <p:sldId id="31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7" autoAdjust="0"/>
    <p:restoredTop sz="94667" autoAdjust="0"/>
  </p:normalViewPr>
  <p:slideViewPr>
    <p:cSldViewPr>
      <p:cViewPr varScale="1">
        <p:scale>
          <a:sx n="70" d="100"/>
          <a:sy n="70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2FA844-2D16-4C4A-AF71-7C147E161CC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C1A7F7-37D4-4C32-937D-093A4F52A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D221-C9CF-4AD5-98C9-99AE5C53D9BA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35AB-E4BB-4548-A444-4F316CD21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7BD5-1F20-4635-BEC0-E0BB76058D6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3365-06C1-4B16-8B93-5DFA147E6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0C7C-00AA-4553-B834-9E718920E052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65A4-4705-4FA4-AB7A-C703CA897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ECB6-1269-4C0D-941C-2AE176645857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73E8-47ED-4AE6-B245-BCE762E9C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3D81-8899-452B-BF6D-339906ACDDBB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DA98-38AD-4920-89E6-E627763C7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84C5-F8C7-43A8-B059-DA3C93D9C9F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DCBF-F2D3-4C3A-B1BD-81D6ADB7E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707F-ACEF-4BAF-80D8-4049D6C839F3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0B72-9F73-4EB2-92B7-A3CE7C87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5C3A-0F86-48B1-984E-509FBFF19BA6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6EBB-F4D3-440D-A955-6D31704B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F23B-42FA-414C-B044-069D660039EE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BBD0-1077-42BF-B78B-2CC35DC72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4548-9CCC-4714-83C5-F29616B614DF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FC42-ACC6-406A-B72F-4E532046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32C7-86E2-415F-9D4B-BE50CF0C41B5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B2A1-9325-4A47-B320-D079A85B1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D9C50-78A1-4108-81E0-DD5796E17013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6940B0-6D00-4457-955A-1460D2661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Земля из космоса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Подготовила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Уч-ца</a:t>
            </a:r>
            <a:r>
              <a:rPr lang="ru-RU" dirty="0" smtClean="0"/>
              <a:t> МБОУ </a:t>
            </a:r>
            <a:r>
              <a:rPr lang="ru-RU" smtClean="0"/>
              <a:t>« Ильинская СОШ»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Хайбуллаева</a:t>
            </a:r>
            <a:r>
              <a:rPr lang="ru-RU" dirty="0" smtClean="0"/>
              <a:t> 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235743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785938"/>
            <a:ext cx="33067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429000"/>
            <a:ext cx="3714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340518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786063"/>
            <a:ext cx="4071938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857250"/>
            <a:ext cx="39290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857250"/>
            <a:ext cx="33782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Земля ночью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357563"/>
            <a:ext cx="3055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Рассвет над Землёй.                              </a:t>
            </a:r>
            <a:r>
              <a:rPr lang="ru-RU" sz="3100" dirty="0" smtClean="0"/>
              <a:t>Солнце поднимается над Тихим океаном.</a:t>
            </a:r>
            <a:endParaRPr lang="ru-RU" sz="31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764381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Северное сияние над Землёй.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71563"/>
            <a:ext cx="7439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Вид из космоса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14438"/>
            <a:ext cx="7524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10439306</TotalTime>
  <Words>32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Земля из космоса </vt:lpstr>
      <vt:lpstr>Слайд 2</vt:lpstr>
      <vt:lpstr>Слайд 3</vt:lpstr>
      <vt:lpstr>Земля ночью</vt:lpstr>
      <vt:lpstr>Рассвет над Землёй.                              Солнце поднимается над Тихим океаном.</vt:lpstr>
      <vt:lpstr>Северное сияние над Землёй. </vt:lpstr>
      <vt:lpstr>Вид из космоса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гульнара</dc:creator>
  <cp:lastModifiedBy>гульнара</cp:lastModifiedBy>
  <cp:revision>114</cp:revision>
  <dcterms:created xsi:type="dcterms:W3CDTF">2001-12-31T21:23:34Z</dcterms:created>
  <dcterms:modified xsi:type="dcterms:W3CDTF">2001-12-31T22:21:16Z</dcterms:modified>
</cp:coreProperties>
</file>