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A416-E272-43FA-97FC-499965AA4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370D-FB71-4EF0-8A41-3BD10D442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FFCDE-EE68-484A-AA7D-5003799CC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1800" smtClean="0"/>
              <a:t>                               Мозаичное зрение.</a:t>
            </a:r>
            <a:br>
              <a:rPr lang="ru-RU" sz="1800" smtClean="0"/>
            </a:br>
            <a:r>
              <a:rPr lang="ru-RU" sz="1800" smtClean="0"/>
              <a:t>Многие членистоногие имеют хорошо </a:t>
            </a:r>
            <a:br>
              <a:rPr lang="ru-RU" sz="1800" smtClean="0"/>
            </a:br>
            <a:r>
              <a:rPr lang="ru-RU" sz="1800" smtClean="0"/>
              <a:t>развитые органы зрения.</a:t>
            </a:r>
            <a:br>
              <a:rPr lang="ru-RU" sz="1800" smtClean="0"/>
            </a:br>
            <a:r>
              <a:rPr lang="ru-RU" sz="1800" smtClean="0"/>
              <a:t>Глаза у них, как правило сложные: </a:t>
            </a:r>
            <a:br>
              <a:rPr lang="ru-RU" sz="1800" smtClean="0"/>
            </a:br>
            <a:r>
              <a:rPr lang="ru-RU" sz="1800" smtClean="0"/>
              <a:t>состоят из большого числа простых глазков. 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Например, в сложных глазах рака около 3 тыс. простых глазков. Простые глазки отделены друг от друга клетками с чёрным веществом. Каждый глазок воспринимает какую – то часть предмета, а вместе – весь предмет. Зрение членистоногих называют мозаичным: изображение предмета складывается из отдельных частичных изображений.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Некоторые членистоногие (например, пчёлы) наряду со сложными глазами имеют простые глаза, а другие (например, паук – крестовик) – только простые. У ряда представителей глаза отсутствуют.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05425" y="0"/>
          <a:ext cx="3838575" cy="1847850"/>
        </p:xfrm>
        <a:graphic>
          <a:graphicData uri="http://schemas.openxmlformats.org/presentationml/2006/ole">
            <p:oleObj spid="_x0000_s15362" name="Bitmap Image" r:id="rId4" imgW="3839111" imgH="1848108" progId="PBrush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003800" y="2492375"/>
          <a:ext cx="3771900" cy="3187700"/>
        </p:xfrm>
        <a:graphic>
          <a:graphicData uri="http://schemas.openxmlformats.org/presentationml/2006/ole">
            <p:oleObj spid="_x0000_s15363" name="Bitmap Image" r:id="rId5" imgW="3877216" imgH="3277057" progId="PBrush">
              <p:embed/>
            </p:oleObj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ransition advTm="27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49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smtClean="0"/>
              <a:t> 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5051425" cy="6480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Мы видим двумя глазами, и зрительный анализатор состоит из двух совершенно одинаковых симметричных отделов.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Важнейшим преимуществом зрения двумя глазами является способность воспринимать предметы в объёмном изображении и оценивать их относительную удалённость в пространстве. Такая способность получила название стереоскопического зрения.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Один и тот же предмет внешнего мира один глаз воспринимает под одним углом, а другой – под другим.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smtClean="0"/>
              <a:t>Таким кажется палец левому и правому глазу, если держать руку недалеко от лица.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724525" y="1628775"/>
          <a:ext cx="2705100" cy="2876550"/>
        </p:xfrm>
        <a:graphic>
          <a:graphicData uri="http://schemas.openxmlformats.org/presentationml/2006/ole">
            <p:oleObj spid="_x0000_s29698" name="Bitmap Image" r:id="rId4" imgW="2704762" imgH="2876190" progId="PBrush">
              <p:embed/>
            </p:oleObj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468313" y="3933825"/>
          <a:ext cx="4038600" cy="2159000"/>
        </p:xfrm>
        <a:graphic>
          <a:graphicData uri="http://schemas.openxmlformats.org/presentationml/2006/ole">
            <p:oleObj spid="_x0000_s29699" name="Bitmap Image" r:id="rId5" imgW="2676899" imgH="1095528" progId="PBrush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84213" y="4149725"/>
          <a:ext cx="4038600" cy="2159000"/>
        </p:xfrm>
        <a:graphic>
          <a:graphicData uri="http://schemas.openxmlformats.org/presentationml/2006/ole">
            <p:oleObj spid="_x0000_s29700" name="Bitmap Image" r:id="rId6" imgW="2676899" imgH="1095528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167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smtClean="0"/>
              <a:t>Благодаря работе мозга два изображения сливаются в одно объёмное.</a:t>
            </a:r>
            <a:br>
              <a:rPr lang="ru-RU" sz="1800" smtClean="0"/>
            </a:br>
            <a:r>
              <a:rPr lang="ru-RU" sz="1800" smtClean="0"/>
              <a:t>Эффект объёмного пространства может возникнуть в тех случаях, когда мы обоими глазами рассматриваем одну плоскую картину.</a:t>
            </a:r>
            <a:br>
              <a:rPr lang="ru-RU" sz="1800" smtClean="0"/>
            </a:br>
            <a:r>
              <a:rPr lang="ru-RU" sz="1800" smtClean="0"/>
              <a:t>В течении нескольких минут рассматривайте рисунок. После некоторых усилий у вас появится объёмное восприятие.</a:t>
            </a:r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644525" y="1600200"/>
          <a:ext cx="3783013" cy="2189163"/>
        </p:xfrm>
        <a:graphic>
          <a:graphicData uri="http://schemas.openxmlformats.org/presentationml/2006/ole">
            <p:oleObj spid="_x0000_s31746" name="Bitmap Image" r:id="rId4" imgW="1609524" imgH="961905" progId="PBrush">
              <p:embed/>
            </p:oleObj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1600200"/>
          <a:ext cx="4013200" cy="2189163"/>
        </p:xfrm>
        <a:graphic>
          <a:graphicData uri="http://schemas.openxmlformats.org/presentationml/2006/ole">
            <p:oleObj spid="_x0000_s31747" name="Bitmap Image" r:id="rId5" imgW="2200582" imgH="1200318" progId="PBrush">
              <p:embed/>
            </p:oleObj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68313" y="3933825"/>
          <a:ext cx="4038600" cy="2159000"/>
        </p:xfrm>
        <a:graphic>
          <a:graphicData uri="http://schemas.openxmlformats.org/presentationml/2006/ole">
            <p:oleObj spid="_x0000_s31748" name="Bitmap Image" r:id="rId6" imgW="2676899" imgH="1095528" progId="PBrush">
              <p:embed/>
            </p:oleObj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4652963" y="3941763"/>
          <a:ext cx="4027487" cy="2189162"/>
        </p:xfrm>
        <a:graphic>
          <a:graphicData uri="http://schemas.openxmlformats.org/presentationml/2006/ole">
            <p:oleObj spid="_x0000_s31749" name="Bitmap Image" r:id="rId7" imgW="2400635" imgH="1305107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43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6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167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167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167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038600" cy="5759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Одной из важнейших характеристик зрения является острота зрения. Острота зрения зависит от общей освещённости, контраста деталей изображения на определённом фоне и других причин.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Наиболее часто встречающиеся нарушения зрения – это близорукость и дальнозоркость.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Близорукость бывает врождённой и приобретённой. При врождённой близорукости глазное яблоко имеет удлинённую форму. Изображение предметов, расположенных далеко от глаз, возникает не на сетчатке, а как бы впереди неё</a:t>
            </a:r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292725" y="549275"/>
          <a:ext cx="2230438" cy="1943100"/>
        </p:xfrm>
        <a:graphic>
          <a:graphicData uri="http://schemas.openxmlformats.org/presentationml/2006/ole">
            <p:oleObj spid="_x0000_s33794" name="Bitmap Image" r:id="rId4" imgW="5028571" imgH="4382112" progId="Paint.Picture">
              <p:embed/>
            </p:oleObj>
          </a:graphicData>
        </a:graphic>
      </p:graphicFrame>
      <p:sp>
        <p:nvSpPr>
          <p:cNvPr id="11879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2565400"/>
            <a:ext cx="4100513" cy="4103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Приобретённая близорукость развивается из – за увеличения кривизны хрусталика, которое может возникнуть при неправильном обмене веществ или нарушении гигиены зрения. Близорукие люди видят</a:t>
            </a:r>
            <a:r>
              <a:rPr lang="ru-RU" sz="2400" smtClean="0"/>
              <a:t> </a:t>
            </a:r>
            <a:r>
              <a:rPr lang="ru-RU" sz="1800" smtClean="0"/>
              <a:t>удалённые предметы расплывчатыми.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Очки с двояковогнутыми линзами помогают тому, чтобы отчётливые изображения предметов возникали точно на сетчатке.</a:t>
            </a:r>
          </a:p>
        </p:txBody>
      </p:sp>
    </p:spTree>
    <p:custDataLst>
      <p:tags r:id="rId2"/>
    </p:custDataLst>
  </p:cSld>
  <p:clrMapOvr>
    <a:masterClrMapping/>
  </p:clrMapOvr>
  <p:transition advTm="3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 build="p"/>
      <p:bldP spid="1187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6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3.|2.8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8|2.6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7|3.9|8.1|1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Bitmap Image</vt:lpstr>
      <vt:lpstr>                               Мозаичное зрение. Многие членистоногие имеют хорошо  развитые органы зрения. Глаза у них, как правило сложные:  состоят из большого числа простых глазков. </vt:lpstr>
      <vt:lpstr>  </vt:lpstr>
      <vt:lpstr>Благодаря работе мозга два изображения сливаются в одно объёмное. Эффект объёмного пространства может возникнуть в тех случаях, когда мы обоими глазами рассматриваем одну плоскую картину. В течении нескольких минут рассматривайте рисунок. После некоторых усилий у вас появится объёмное восприятие.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Межпредметные связи: физика и биология.</dc:title>
  <dc:creator>Admin</dc:creator>
  <cp:lastModifiedBy>Admin</cp:lastModifiedBy>
  <cp:revision>17</cp:revision>
  <dcterms:created xsi:type="dcterms:W3CDTF">2012-08-29T18:20:10Z</dcterms:created>
  <dcterms:modified xsi:type="dcterms:W3CDTF">2012-08-29T19:01:14Z</dcterms:modified>
</cp:coreProperties>
</file>