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A416-E272-43FA-97FC-499965AA4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60DA-2849-46D6-8184-D3121F6108D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BD6E7-5778-409A-9B46-8696372A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4234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28638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У так называемой четырёхглазой рыбы, охотящейся за добычей на поверхности воды, зрачок вытянут в вертикальном направлении. Роговица разделена горизонтальной плоскостью на верхний и нижний отделы. Когда рыба плавает на поверхности, верхняя часть её глаза способна обозревать воздушную среду, а нижняя – водную.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idx="1"/>
          </p:nvPr>
        </p:nvGraphicFramePr>
        <p:xfrm>
          <a:off x="468313" y="3284538"/>
          <a:ext cx="8229600" cy="3365500"/>
        </p:xfrm>
        <a:graphic>
          <a:graphicData uri="http://schemas.openxmlformats.org/presentationml/2006/ole">
            <p:oleObj spid="_x0000_s1026" name="Bitmap Image" r:id="rId3" imgW="3820058" imgH="1561905" progId="PBrush">
              <p:embed/>
            </p:oleObj>
          </a:graphicData>
        </a:graphic>
      </p:graphicFrame>
    </p:spTree>
  </p:cSld>
  <p:clrMapOvr>
    <a:masterClrMapping/>
  </p:clrMapOvr>
  <p:transition advTm="873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1800" smtClean="0"/>
              <a:t>                               Мозаичное зрение.</a:t>
            </a:r>
            <a:br>
              <a:rPr lang="ru-RU" sz="1800" smtClean="0"/>
            </a:br>
            <a:r>
              <a:rPr lang="ru-RU" sz="1800" smtClean="0"/>
              <a:t>Многие членистоногие имеют хорошо </a:t>
            </a:r>
            <a:br>
              <a:rPr lang="ru-RU" sz="1800" smtClean="0"/>
            </a:br>
            <a:r>
              <a:rPr lang="ru-RU" sz="1800" smtClean="0"/>
              <a:t>развитые органы зрения.</a:t>
            </a:r>
            <a:br>
              <a:rPr lang="ru-RU" sz="1800" smtClean="0"/>
            </a:br>
            <a:r>
              <a:rPr lang="ru-RU" sz="1800" smtClean="0"/>
              <a:t>Глаза у них, как правило сложные: </a:t>
            </a:r>
            <a:br>
              <a:rPr lang="ru-RU" sz="1800" smtClean="0"/>
            </a:br>
            <a:r>
              <a:rPr lang="ru-RU" sz="1800" smtClean="0"/>
              <a:t>состоят из большого числа простых глазков. 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Например, в сложных глазах рака около 3 тыс. простых глазков. Простые глазки отделены друг от друга клетками с чёрным веществом. Каждый глазок воспринимает какую – то часть предмета, а вместе – весь предмет. Зрение членистоногих называют мозаичным: изображение предмета складывается из отдельных частичных изображений.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Некоторые членистоногие (например, пчёлы) наряду со сложными глазами имеют простые глаза, а другие (например, паук – крестовик) – только простые. У ряда представителей глаза отсутствуют.</a:t>
            </a:r>
          </a:p>
        </p:txBody>
      </p:sp>
      <p:graphicFrame>
        <p:nvGraphicFramePr>
          <p:cNvPr id="5122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05425" y="0"/>
          <a:ext cx="3838575" cy="1847850"/>
        </p:xfrm>
        <a:graphic>
          <a:graphicData uri="http://schemas.openxmlformats.org/presentationml/2006/ole">
            <p:oleObj spid="_x0000_s15362" name="Bitmap Image" r:id="rId4" imgW="3839111" imgH="1848108" progId="PBrush">
              <p:embed/>
            </p:oleObj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003800" y="2492375"/>
          <a:ext cx="3771900" cy="3187700"/>
        </p:xfrm>
        <a:graphic>
          <a:graphicData uri="http://schemas.openxmlformats.org/presentationml/2006/ole">
            <p:oleObj spid="_x0000_s15363" name="Bitmap Image" r:id="rId5" imgW="3877216" imgH="3277057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27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49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1.6|5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Bitmap Image</vt:lpstr>
      <vt:lpstr>Слайд 1</vt:lpstr>
      <vt:lpstr>У так называемой четырёхглазой рыбы, охотящейся за добычей на поверхности воды, зрачок вытянут в вертикальном направлении. Роговица разделена горизонтальной плоскостью на верхний и нижний отделы. Когда рыба плавает на поверхности, верхняя часть её глаза способна обозревать воздушную среду, а нижняя – водную.</vt:lpstr>
      <vt:lpstr>                               Мозаичное зрение. Многие членистоногие имеют хорошо  развитые органы зрения. Глаза у них, как правило сложные:  состоят из большого числа простых глазков.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Межпредметные связи: физика и биология.</dc:title>
  <dc:creator>Admin</dc:creator>
  <cp:lastModifiedBy>Admin</cp:lastModifiedBy>
  <cp:revision>12</cp:revision>
  <dcterms:created xsi:type="dcterms:W3CDTF">2012-08-29T18:20:10Z</dcterms:created>
  <dcterms:modified xsi:type="dcterms:W3CDTF">2012-08-29T18:52:05Z</dcterms:modified>
</cp:coreProperties>
</file>