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60DA-2849-46D6-8184-D3121F6108DF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D6E7-5778-409A-9B46-8696372A81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60DA-2849-46D6-8184-D3121F6108DF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D6E7-5778-409A-9B46-8696372A81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60DA-2849-46D6-8184-D3121F6108DF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D6E7-5778-409A-9B46-8696372A81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60DA-2849-46D6-8184-D3121F6108DF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D6E7-5778-409A-9B46-8696372A81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60DA-2849-46D6-8184-D3121F6108DF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D6E7-5778-409A-9B46-8696372A81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60DA-2849-46D6-8184-D3121F6108DF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D6E7-5778-409A-9B46-8696372A81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60DA-2849-46D6-8184-D3121F6108DF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D6E7-5778-409A-9B46-8696372A81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60DA-2849-46D6-8184-D3121F6108DF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D6E7-5778-409A-9B46-8696372A81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60DA-2849-46D6-8184-D3121F6108DF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D6E7-5778-409A-9B46-8696372A81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60DA-2849-46D6-8184-D3121F6108DF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D6E7-5778-409A-9B46-8696372A81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60DA-2849-46D6-8184-D3121F6108DF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D6E7-5778-409A-9B46-8696372A81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860DA-2849-46D6-8184-D3121F6108DF}" type="datetimeFigureOut">
              <a:rPr lang="ru-RU" smtClean="0"/>
              <a:pPr/>
              <a:t>29.08.2012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BD6E7-5778-409A-9B46-8696372A81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err="1" smtClean="0"/>
              <a:t>Межпредметные</a:t>
            </a:r>
            <a:r>
              <a:rPr lang="ru-RU" dirty="0" smtClean="0"/>
              <a:t> связи: физика и биология.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Тема «Оптика».</a:t>
            </a:r>
          </a:p>
          <a:p>
            <a:pPr eaLnBrk="1" hangingPunct="1">
              <a:defRPr/>
            </a:pPr>
            <a:r>
              <a:rPr lang="ru-RU" sz="2800" dirty="0" smtClean="0"/>
              <a:t>Цели: расширить знания школьников, связав понятия живой и неживой природы; продолжить развитие интереса к наукам цикла; содействовать формированию ключевых компетентностей учащихся средствами естественно – научного образования. </a:t>
            </a:r>
          </a:p>
          <a:p>
            <a:pPr eaLnBrk="1" hangingPunct="1">
              <a:defRPr/>
            </a:pPr>
            <a:r>
              <a:rPr lang="ru-RU" sz="2400" dirty="0" smtClean="0"/>
              <a:t>Разработала учитель физики МБОУ ЕСОШ № 7 Ростовской области </a:t>
            </a:r>
            <a:r>
              <a:rPr lang="ru-RU" sz="2400" dirty="0" err="1" smtClean="0"/>
              <a:t>Егорлыкского</a:t>
            </a:r>
            <a:r>
              <a:rPr lang="ru-RU" sz="2400" dirty="0" smtClean="0"/>
              <a:t> </a:t>
            </a:r>
            <a:r>
              <a:rPr lang="ru-RU" sz="2400" smtClean="0"/>
              <a:t>района Панюшкина Н.Д.</a:t>
            </a:r>
            <a:endParaRPr lang="ru-RU" sz="2400" dirty="0" smtClean="0"/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620713"/>
            <a:ext cx="8229600" cy="22320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Особенности зрения в живой природе.</a:t>
            </a:r>
          </a:p>
        </p:txBody>
      </p:sp>
      <p:graphicFrame>
        <p:nvGraphicFramePr>
          <p:cNvPr id="96259" name="Object 2"/>
          <p:cNvGraphicFramePr>
            <a:graphicFrameLocks noChangeAspect="1"/>
          </p:cNvGraphicFramePr>
          <p:nvPr>
            <p:ph type="subTitle" idx="1"/>
          </p:nvPr>
        </p:nvGraphicFramePr>
        <p:xfrm>
          <a:off x="1835150" y="3419475"/>
          <a:ext cx="5761038" cy="2827338"/>
        </p:xfrm>
        <a:graphic>
          <a:graphicData uri="http://schemas.openxmlformats.org/presentationml/2006/ole">
            <p:oleObj spid="_x0000_s1026" name="Bitmap Image" r:id="rId4" imgW="4038095" imgH="1980952" progId="PBrush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 advTm="624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962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62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Тема Office</vt:lpstr>
      <vt:lpstr>Bitmap Image</vt:lpstr>
      <vt:lpstr>Межпредметные связи: физика и биология.</vt:lpstr>
      <vt:lpstr>Особенности зрения в живой природе.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Межпредметные связи: физика и биология.</dc:title>
  <dc:creator>Admin</dc:creator>
  <cp:lastModifiedBy>Admin</cp:lastModifiedBy>
  <cp:revision>5</cp:revision>
  <dcterms:created xsi:type="dcterms:W3CDTF">2012-08-29T18:20:10Z</dcterms:created>
  <dcterms:modified xsi:type="dcterms:W3CDTF">2012-08-29T18:31:05Z</dcterms:modified>
</cp:coreProperties>
</file>