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5" r:id="rId4"/>
    <p:sldId id="258" r:id="rId5"/>
    <p:sldId id="266" r:id="rId6"/>
    <p:sldId id="259" r:id="rId7"/>
    <p:sldId id="267" r:id="rId8"/>
    <p:sldId id="260" r:id="rId9"/>
    <p:sldId id="268" r:id="rId10"/>
    <p:sldId id="261" r:id="rId11"/>
    <p:sldId id="269" r:id="rId12"/>
    <p:sldId id="262" r:id="rId13"/>
    <p:sldId id="270" r:id="rId14"/>
    <p:sldId id="263" r:id="rId15"/>
    <p:sldId id="271" r:id="rId16"/>
    <p:sldId id="264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E7C999-D9CA-4BA6-A2B9-79036CF095A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139DF47-32D8-4E7A-A1D9-895A8CE5E154}">
      <dgm:prSet/>
      <dgm:spPr/>
      <dgm:t>
        <a:bodyPr/>
        <a:lstStyle/>
        <a:p>
          <a:pPr rtl="0"/>
          <a:r>
            <a:rPr lang="ru-RU" dirty="0" smtClean="0"/>
            <a:t>Расчет сопротивления проводника.</a:t>
          </a:r>
          <a:endParaRPr lang="ru-RU" dirty="0"/>
        </a:p>
      </dgm:t>
    </dgm:pt>
    <dgm:pt modelId="{E4C9545A-C4C9-4D81-9163-EA50089C6958}" type="parTrans" cxnId="{58C61225-AD47-4CB0-8182-50C973D26877}">
      <dgm:prSet/>
      <dgm:spPr/>
      <dgm:t>
        <a:bodyPr/>
        <a:lstStyle/>
        <a:p>
          <a:endParaRPr lang="ru-RU"/>
        </a:p>
      </dgm:t>
    </dgm:pt>
    <dgm:pt modelId="{093C1FC6-330D-4D53-8706-88EC21D7260F}" type="sibTrans" cxnId="{58C61225-AD47-4CB0-8182-50C973D26877}">
      <dgm:prSet/>
      <dgm:spPr/>
      <dgm:t>
        <a:bodyPr/>
        <a:lstStyle/>
        <a:p>
          <a:endParaRPr lang="ru-RU"/>
        </a:p>
      </dgm:t>
    </dgm:pt>
    <dgm:pt modelId="{98B882E3-F3A4-49C6-A6CD-39C177AD9773}">
      <dgm:prSet/>
      <dgm:spPr/>
      <dgm:t>
        <a:bodyPr/>
        <a:lstStyle/>
        <a:p>
          <a:pPr rtl="0"/>
          <a:r>
            <a:rPr lang="ru-RU" dirty="0" smtClean="0"/>
            <a:t>Удельное сопротивление</a:t>
          </a:r>
          <a:endParaRPr lang="ru-RU" dirty="0"/>
        </a:p>
      </dgm:t>
    </dgm:pt>
    <dgm:pt modelId="{A551B971-4337-484F-AC32-A86523B070D4}" type="parTrans" cxnId="{DF4E4879-7AC1-4B84-96CE-B733CF9F66E5}">
      <dgm:prSet/>
      <dgm:spPr/>
      <dgm:t>
        <a:bodyPr/>
        <a:lstStyle/>
        <a:p>
          <a:endParaRPr lang="ru-RU"/>
        </a:p>
      </dgm:t>
    </dgm:pt>
    <dgm:pt modelId="{0EC0B4A6-D229-4EB5-95F9-A523F401BEF0}" type="sibTrans" cxnId="{DF4E4879-7AC1-4B84-96CE-B733CF9F66E5}">
      <dgm:prSet/>
      <dgm:spPr/>
      <dgm:t>
        <a:bodyPr/>
        <a:lstStyle/>
        <a:p>
          <a:endParaRPr lang="ru-RU"/>
        </a:p>
      </dgm:t>
    </dgm:pt>
    <dgm:pt modelId="{6D9BB532-868D-46A6-A7CF-9AA62BF0B01E}" type="pres">
      <dgm:prSet presAssocID="{D9E7C999-D9CA-4BA6-A2B9-79036CF095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CE88AD-5D30-4839-BFC5-4091C1C094C1}" type="pres">
      <dgm:prSet presAssocID="{5139DF47-32D8-4E7A-A1D9-895A8CE5E15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55B2DF-9980-4384-A2B5-9EB1739818B9}" type="pres">
      <dgm:prSet presAssocID="{093C1FC6-330D-4D53-8706-88EC21D7260F}" presName="spacer" presStyleCnt="0"/>
      <dgm:spPr/>
    </dgm:pt>
    <dgm:pt modelId="{CAB023C6-D108-4543-815B-731E13DB3293}" type="pres">
      <dgm:prSet presAssocID="{98B882E3-F3A4-49C6-A6CD-39C177AD977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E7DD9B-B227-4A9F-A341-A6894929EF9E}" type="presOf" srcId="{5139DF47-32D8-4E7A-A1D9-895A8CE5E154}" destId="{D5CE88AD-5D30-4839-BFC5-4091C1C094C1}" srcOrd="0" destOrd="0" presId="urn:microsoft.com/office/officeart/2005/8/layout/vList2"/>
    <dgm:cxn modelId="{DF4E4879-7AC1-4B84-96CE-B733CF9F66E5}" srcId="{D9E7C999-D9CA-4BA6-A2B9-79036CF095A3}" destId="{98B882E3-F3A4-49C6-A6CD-39C177AD9773}" srcOrd="1" destOrd="0" parTransId="{A551B971-4337-484F-AC32-A86523B070D4}" sibTransId="{0EC0B4A6-D229-4EB5-95F9-A523F401BEF0}"/>
    <dgm:cxn modelId="{70F73A93-BFEA-40EE-B799-22C916AD80FE}" type="presOf" srcId="{98B882E3-F3A4-49C6-A6CD-39C177AD9773}" destId="{CAB023C6-D108-4543-815B-731E13DB3293}" srcOrd="0" destOrd="0" presId="urn:microsoft.com/office/officeart/2005/8/layout/vList2"/>
    <dgm:cxn modelId="{58C61225-AD47-4CB0-8182-50C973D26877}" srcId="{D9E7C999-D9CA-4BA6-A2B9-79036CF095A3}" destId="{5139DF47-32D8-4E7A-A1D9-895A8CE5E154}" srcOrd="0" destOrd="0" parTransId="{E4C9545A-C4C9-4D81-9163-EA50089C6958}" sibTransId="{093C1FC6-330D-4D53-8706-88EC21D7260F}"/>
    <dgm:cxn modelId="{C74E5F06-0D6B-4A56-9CCE-B0C8D9AD4D8C}" type="presOf" srcId="{D9E7C999-D9CA-4BA6-A2B9-79036CF095A3}" destId="{6D9BB532-868D-46A6-A7CF-9AA62BF0B01E}" srcOrd="0" destOrd="0" presId="urn:microsoft.com/office/officeart/2005/8/layout/vList2"/>
    <dgm:cxn modelId="{D137237C-0AC6-448F-A8B6-58F3D734AE47}" type="presParOf" srcId="{6D9BB532-868D-46A6-A7CF-9AA62BF0B01E}" destId="{D5CE88AD-5D30-4839-BFC5-4091C1C094C1}" srcOrd="0" destOrd="0" presId="urn:microsoft.com/office/officeart/2005/8/layout/vList2"/>
    <dgm:cxn modelId="{129D9C81-89BD-4A0E-95DD-EE4BB64B0B7D}" type="presParOf" srcId="{6D9BB532-868D-46A6-A7CF-9AA62BF0B01E}" destId="{CD55B2DF-9980-4384-A2B5-9EB1739818B9}" srcOrd="1" destOrd="0" presId="urn:microsoft.com/office/officeart/2005/8/layout/vList2"/>
    <dgm:cxn modelId="{4F11B4C8-BEE1-480E-9839-D32C001DED2F}" type="presParOf" srcId="{6D9BB532-868D-46A6-A7CF-9AA62BF0B01E}" destId="{CAB023C6-D108-4543-815B-731E13DB329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CE88AD-5D30-4839-BFC5-4091C1C094C1}">
      <dsp:nvSpPr>
        <dsp:cNvPr id="0" name=""/>
        <dsp:cNvSpPr/>
      </dsp:nvSpPr>
      <dsp:spPr>
        <a:xfrm>
          <a:off x="0" y="215249"/>
          <a:ext cx="64008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Расчет сопротивления проводника.</a:t>
          </a:r>
          <a:endParaRPr lang="ru-RU" sz="2600" kern="1200" dirty="0"/>
        </a:p>
      </dsp:txBody>
      <dsp:txXfrm>
        <a:off x="0" y="215249"/>
        <a:ext cx="6400800" cy="623610"/>
      </dsp:txXfrm>
    </dsp:sp>
    <dsp:sp modelId="{CAB023C6-D108-4543-815B-731E13DB3293}">
      <dsp:nvSpPr>
        <dsp:cNvPr id="0" name=""/>
        <dsp:cNvSpPr/>
      </dsp:nvSpPr>
      <dsp:spPr>
        <a:xfrm>
          <a:off x="0" y="913740"/>
          <a:ext cx="64008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Удельное сопротивление</a:t>
          </a:r>
          <a:endParaRPr lang="ru-RU" sz="2600" kern="1200" dirty="0"/>
        </a:p>
      </dsp:txBody>
      <dsp:txXfrm>
        <a:off x="0" y="913740"/>
        <a:ext cx="6400800" cy="623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BF74E-E3F7-4D4F-BA5D-27C7A2BFF8B8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62679-A480-4745-8CD2-680E27360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507AA1F-922D-4C92-AFBA-2E0B0B0EEA9E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33F978-D4AF-48E3-A491-634DC3895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14.gif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3" descr="C:\Users\Зорин\AppData\Local\Microsoft\Windows\Temporary Internet Files\Content.IE5\QEMEP93C\MC9002321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869160"/>
            <a:ext cx="1224136" cy="125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Ответ: уменьшится в 8раз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892480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3" descr="C:\Users\Зорин\AppData\Local\Microsoft\Windows\Temporary Internet Files\Content.IE5\QEMEP93C\MC9002321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941168"/>
            <a:ext cx="1224136" cy="125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Ответ: уменьшится в 4 раза</a:t>
            </a:r>
            <a:endParaRPr lang="ru-RU" sz="3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208912" cy="561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3" descr="C:\Users\Зорин\AppData\Local\Microsoft\Windows\Temporary Internet Files\Content.IE5\QEMEP93C\MC9002321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5013176"/>
            <a:ext cx="1224136" cy="125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852936"/>
            <a:ext cx="7772400" cy="1746496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Ответ</a:t>
            </a:r>
            <a:r>
              <a:rPr lang="ru-RU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endParaRPr lang="ru-RU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3928" y="2636912"/>
            <a:ext cx="32063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2·10</a:t>
            </a:r>
            <a:r>
              <a:rPr lang="ru-RU" sz="4000" baseline="30000" dirty="0" smtClean="0"/>
              <a:t>-6</a:t>
            </a:r>
            <a:r>
              <a:rPr lang="ru-RU" sz="4000" dirty="0" smtClean="0"/>
              <a:t> Ом·м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4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3" descr="C:\Users\Зорин\AppData\Local\Microsoft\Windows\Temporary Internet Files\Content.IE5\QEMEP93C\MC9002321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013176"/>
            <a:ext cx="1224136" cy="125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dirty="0" smtClean="0"/>
              <a:t>Ответ: 2 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Повторить п.45.</a:t>
            </a:r>
          </a:p>
          <a:p>
            <a:r>
              <a:rPr lang="ru-RU" dirty="0" smtClean="0"/>
              <a:t>Подготовка к л/</a:t>
            </a:r>
            <a:r>
              <a:rPr lang="ru-RU" dirty="0" err="1" smtClean="0"/>
              <a:t>р</a:t>
            </a:r>
            <a:r>
              <a:rPr lang="ru-RU" dirty="0" smtClean="0"/>
              <a:t> №6</a:t>
            </a:r>
          </a:p>
          <a:p>
            <a:r>
              <a:rPr lang="ru-RU" dirty="0" smtClean="0"/>
              <a:t>Л.№1307,1323,1325,1331</a:t>
            </a:r>
            <a:endParaRPr lang="ru-RU" dirty="0"/>
          </a:p>
        </p:txBody>
      </p:sp>
      <p:pic>
        <p:nvPicPr>
          <p:cNvPr id="2050" name="Picture 2" descr="C:\Users\Зорин\AppData\Local\Microsoft\Windows\Temporary Internet Files\Content.IE5\HFD6A8VV\MC90029213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433512" cy="182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Учитель </a:t>
            </a:r>
            <a:r>
              <a:rPr lang="ru-RU" sz="2800" dirty="0" err="1" smtClean="0"/>
              <a:t>физики:Зорина</a:t>
            </a:r>
            <a:r>
              <a:rPr lang="ru-RU" sz="2800" dirty="0" smtClean="0"/>
              <a:t> М.В.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8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работу!</a:t>
            </a:r>
            <a:endParaRPr lang="ru-RU" sz="4800" b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7596336" y="1700808"/>
            <a:ext cx="304800" cy="304800"/>
          </a:xfrm>
          <a:prstGeom prst="rect">
            <a:avLst/>
          </a:prstGeom>
        </p:spPr>
      </p:pic>
      <p:pic>
        <p:nvPicPr>
          <p:cNvPr id="1030" name="Picture 6" descr="C:\Users\Зорин\AppData\Local\Microsoft\Windows\Temporary Internet Files\Content.IE5\QEMEP93C\MC90034913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2996952"/>
            <a:ext cx="1353312" cy="1899209"/>
          </a:xfrm>
          <a:prstGeom prst="rect">
            <a:avLst/>
          </a:prstGeom>
          <a:noFill/>
        </p:spPr>
      </p:pic>
      <p:pic>
        <p:nvPicPr>
          <p:cNvPr id="1031" name="Picture 7" descr="C:\Users\Зорин\AppData\Local\Microsoft\Windows\Temporary Internet Files\Content.IE5\OMKOH2ZS\MM900356784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692696"/>
            <a:ext cx="1028700" cy="1028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496944" cy="562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C:\Users\Зорин\AppData\Local\Microsoft\Windows\Temporary Internet Files\Content.IE5\QEMEP93C\MC9002321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4725144"/>
            <a:ext cx="1224136" cy="125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Ответ: 0,5 Ом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352928" cy="583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C:\Users\Зорин\AppData\Local\Microsoft\Windows\Temporary Internet Files\Content.IE5\QEMEP93C\MC9002321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5157192"/>
            <a:ext cx="1224136" cy="125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Ответ: 3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64096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C:\Users\Зорин\AppData\Local\Microsoft\Windows\Temporary Internet Files\Content.IE5\QEMEP93C\MC9002321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085184"/>
            <a:ext cx="1224136" cy="125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Ответ:1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71296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3" descr="C:\Users\Зорин\AppData\Local\Microsoft\Windows\Temporary Internet Files\Content.IE5\QEMEP93C\MC9002321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5085184"/>
            <a:ext cx="1224136" cy="125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Ответ: уменьшится в 4 раза</a:t>
            </a:r>
            <a:endParaRPr lang="ru-RU" sz="3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22376" y="2996952"/>
            <a:ext cx="7772400" cy="160248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</TotalTime>
  <Words>63</Words>
  <Application>Microsoft Office PowerPoint</Application>
  <PresentationFormat>Экран (4:3)</PresentationFormat>
  <Paragraphs>20</Paragraphs>
  <Slides>19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Аспект</vt:lpstr>
      <vt:lpstr>Решение задач</vt:lpstr>
      <vt:lpstr>Слайд 2</vt:lpstr>
      <vt:lpstr>Ответ: 0,5 Ом</vt:lpstr>
      <vt:lpstr>Слайд 4</vt:lpstr>
      <vt:lpstr>Ответ: 3</vt:lpstr>
      <vt:lpstr>Слайд 6</vt:lpstr>
      <vt:lpstr>Ответ:1</vt:lpstr>
      <vt:lpstr>Слайд 8</vt:lpstr>
      <vt:lpstr>Ответ: уменьшится в 4 раза</vt:lpstr>
      <vt:lpstr>Слайд 10</vt:lpstr>
      <vt:lpstr>Ответ: уменьшится в 8раз</vt:lpstr>
      <vt:lpstr>Слайд 12</vt:lpstr>
      <vt:lpstr>Ответ: уменьшится в 4 раза</vt:lpstr>
      <vt:lpstr>Слайд 14</vt:lpstr>
      <vt:lpstr> </vt:lpstr>
      <vt:lpstr>Слайд 16</vt:lpstr>
      <vt:lpstr>Ответ: 2 ОМ</vt:lpstr>
      <vt:lpstr>Домашнее задание</vt:lpstr>
      <vt:lpstr>Учитель физики:Зорина М.В.</vt:lpstr>
    </vt:vector>
  </TitlesOfParts>
  <Company>USN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</dc:title>
  <dc:creator>c400</dc:creator>
  <cp:lastModifiedBy>c400</cp:lastModifiedBy>
  <cp:revision>12</cp:revision>
  <dcterms:created xsi:type="dcterms:W3CDTF">2011-11-07T17:25:21Z</dcterms:created>
  <dcterms:modified xsi:type="dcterms:W3CDTF">2011-12-07T17:14:40Z</dcterms:modified>
</cp:coreProperties>
</file>