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62C-9E20-4072-8344-E8148D7479F4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E50A76F-BCFD-4497-852A-9C01B3F9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5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62C-9E20-4072-8344-E8148D7479F4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50A76F-BCFD-4497-852A-9C01B3F9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67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62C-9E20-4072-8344-E8148D7479F4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50A76F-BCFD-4497-852A-9C01B3F960B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726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62C-9E20-4072-8344-E8148D7479F4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50A76F-BCFD-4497-852A-9C01B3F9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6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62C-9E20-4072-8344-E8148D7479F4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50A76F-BCFD-4497-852A-9C01B3F960B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076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62C-9E20-4072-8344-E8148D7479F4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50A76F-BCFD-4497-852A-9C01B3F9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72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62C-9E20-4072-8344-E8148D7479F4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76F-BCFD-4497-852A-9C01B3F9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07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62C-9E20-4072-8344-E8148D7479F4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76F-BCFD-4497-852A-9C01B3F9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7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62C-9E20-4072-8344-E8148D7479F4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76F-BCFD-4497-852A-9C01B3F9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9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62C-9E20-4072-8344-E8148D7479F4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50A76F-BCFD-4497-852A-9C01B3F9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1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62C-9E20-4072-8344-E8148D7479F4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E50A76F-BCFD-4497-852A-9C01B3F9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94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62C-9E20-4072-8344-E8148D7479F4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E50A76F-BCFD-4497-852A-9C01B3F9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5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62C-9E20-4072-8344-E8148D7479F4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76F-BCFD-4497-852A-9C01B3F9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4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62C-9E20-4072-8344-E8148D7479F4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76F-BCFD-4497-852A-9C01B3F9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2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62C-9E20-4072-8344-E8148D7479F4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76F-BCFD-4497-852A-9C01B3F9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8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62C-9E20-4072-8344-E8148D7479F4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50A76F-BCFD-4497-852A-9C01B3F9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4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4A62C-9E20-4072-8344-E8148D7479F4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E50A76F-BCFD-4497-852A-9C01B3F9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2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3190" y="140273"/>
            <a:ext cx="10515600" cy="329247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ТЕМА УРОКА 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b="1" dirty="0" smtClean="0"/>
              <a:t>«</a:t>
            </a:r>
            <a:r>
              <a:rPr lang="ru-RU" sz="9600" b="1" dirty="0">
                <a:latin typeface="Batang" panose="02030600000101010101" pitchFamily="18" charset="-127"/>
                <a:ea typeface="Batang" panose="02030600000101010101" pitchFamily="18" charset="-127"/>
              </a:rPr>
              <a:t>Б</a:t>
            </a:r>
            <a:r>
              <a:rPr lang="ru-RU" sz="9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АКТЕРИИ</a:t>
            </a:r>
            <a:r>
              <a:rPr lang="ru-RU" sz="9600" b="1" dirty="0" smtClean="0"/>
              <a:t>»</a:t>
            </a:r>
            <a:endParaRPr lang="ru-RU" sz="9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08" y="3004279"/>
            <a:ext cx="4227539" cy="28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2866" y="206165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Очистка сточных вод</a:t>
            </a:r>
            <a:endParaRPr lang="ru-RU" sz="4800" b="1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9" y="2990444"/>
            <a:ext cx="4945760" cy="37110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90" y="1264555"/>
            <a:ext cx="7786348" cy="382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09381"/>
            <a:ext cx="8911687" cy="128089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лекарств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37" y="3409012"/>
            <a:ext cx="4947382" cy="32982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2" y="1304787"/>
            <a:ext cx="5579876" cy="371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115" y="164892"/>
            <a:ext cx="10687987" cy="128089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болезни человека и животных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95" y="1030049"/>
            <a:ext cx="5853815" cy="539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867" y="174405"/>
            <a:ext cx="10710133" cy="128089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болезни растений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3" y="1905000"/>
            <a:ext cx="5738123" cy="4616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94" y="1905000"/>
            <a:ext cx="4880518" cy="46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518" y="144424"/>
            <a:ext cx="11152682" cy="12808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круговороте веществ в природе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78" y="908779"/>
            <a:ext cx="7622499" cy="571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12" y="279336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Обогащают почву азотом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24" y="2100256"/>
            <a:ext cx="5367632" cy="4562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01" y="1298560"/>
            <a:ext cx="4601980" cy="5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096" y="144425"/>
            <a:ext cx="10949976" cy="128089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молочнокислых продуктов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4" y="2300423"/>
            <a:ext cx="5694727" cy="4271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305" y="2732276"/>
            <a:ext cx="3990845" cy="38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857" y="371776"/>
            <a:ext cx="10695143" cy="128089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порчу продуктов питания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5" y="1652666"/>
            <a:ext cx="5278412" cy="3518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63" y="3259501"/>
            <a:ext cx="6670530" cy="32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 можно защитить продукты питания от бактерий?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избежать заболеваний, вызываемых бактериями ?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царства живой природы вы знаете ?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085" y="29432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Царства живой природы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603" y="3957403"/>
            <a:ext cx="2937600" cy="2023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ивотные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3131" y="2600025"/>
            <a:ext cx="2728210" cy="2023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астения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26473" y="3987384"/>
            <a:ext cx="2728210" cy="2023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343869" y="2623279"/>
            <a:ext cx="2728210" cy="2023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актерии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9613516">
            <a:off x="10515664" y="1281784"/>
            <a:ext cx="434715" cy="1425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474768">
            <a:off x="1981468" y="1776057"/>
            <a:ext cx="434715" cy="1616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34589" y="1349115"/>
            <a:ext cx="434715" cy="1235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551556" y="1833307"/>
            <a:ext cx="434715" cy="1276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346" y="5331052"/>
            <a:ext cx="8911687" cy="128089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Левенгук 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53" y="194236"/>
            <a:ext cx="7869837" cy="4918648"/>
          </a:xfrm>
        </p:spPr>
      </p:pic>
    </p:spTree>
    <p:extLst>
      <p:ext uri="{BB962C8B-B14F-4D97-AF65-F5344CB8AC3E}">
        <p14:creationId xmlns:p14="http://schemas.microsoft.com/office/powerpoint/2010/main" val="38617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180" y="684070"/>
            <a:ext cx="8911687" cy="319838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Микробиология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наука, изучающая бактерий.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134" y="4335404"/>
            <a:ext cx="3389300" cy="2410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4" y="2530857"/>
            <a:ext cx="2802786" cy="421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240" y="66908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БАКТЕРИЙ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09667" y="3043004"/>
            <a:ext cx="11062062" cy="1888761"/>
            <a:chOff x="614598" y="2218545"/>
            <a:chExt cx="11062062" cy="188876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14598" y="2218545"/>
              <a:ext cx="2158584" cy="18587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449433" y="2218545"/>
              <a:ext cx="2158584" cy="18587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569083" y="2248526"/>
              <a:ext cx="2158584" cy="18587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18076" y="2218545"/>
              <a:ext cx="2158584" cy="18587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Стрелка вниз 10"/>
          <p:cNvSpPr/>
          <p:nvPr/>
        </p:nvSpPr>
        <p:spPr>
          <a:xfrm>
            <a:off x="4423794" y="1648918"/>
            <a:ext cx="268127" cy="1019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543444" y="1648918"/>
            <a:ext cx="268127" cy="1019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0224310" y="1590208"/>
            <a:ext cx="268127" cy="1019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699653" y="1648918"/>
            <a:ext cx="268127" cy="1019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9667" y="5411449"/>
            <a:ext cx="10643015" cy="899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стр. 52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604" y="61248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БАКТЕРИЙ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423794" y="1648918"/>
            <a:ext cx="268127" cy="1019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543444" y="1648918"/>
            <a:ext cx="268127" cy="1019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0224310" y="1590208"/>
            <a:ext cx="268127" cy="1019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699653" y="1648918"/>
            <a:ext cx="268127" cy="1019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6" y="3716312"/>
            <a:ext cx="2474857" cy="18412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5351" y="3005528"/>
            <a:ext cx="2128603" cy="442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кокки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05" y="3716312"/>
            <a:ext cx="2337231" cy="184129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523305" y="3005528"/>
            <a:ext cx="2562702" cy="442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бациллы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32" y="3716313"/>
            <a:ext cx="2343150" cy="18412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291017" y="3005528"/>
            <a:ext cx="2772979" cy="442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вибрионы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097" y="3709652"/>
            <a:ext cx="2134387" cy="184795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242417" y="3005528"/>
            <a:ext cx="2772979" cy="442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спириллы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876" y="263097"/>
            <a:ext cx="9069422" cy="87615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клетки бактерии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22" y="1139252"/>
            <a:ext cx="8670816" cy="54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7935" y="113039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 бактерий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83" y="965461"/>
            <a:ext cx="5622716" cy="562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75</Words>
  <Application>Microsoft Office PowerPoint</Application>
  <PresentationFormat>Широкоэкранный</PresentationFormat>
  <Paragraphs>27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Batang</vt:lpstr>
      <vt:lpstr>Arial</vt:lpstr>
      <vt:lpstr>Century Gothic</vt:lpstr>
      <vt:lpstr>Times New Roman</vt:lpstr>
      <vt:lpstr>Wingdings 3</vt:lpstr>
      <vt:lpstr>Легкий дым</vt:lpstr>
      <vt:lpstr>ТЕМА УРОКА  «БАКТЕРИИ»</vt:lpstr>
      <vt:lpstr>Какие царства живой природы вы знаете ?</vt:lpstr>
      <vt:lpstr>Царства живой природы</vt:lpstr>
      <vt:lpstr>Левенгук </vt:lpstr>
      <vt:lpstr>Микробиология –  наука, изучающая бактерий.</vt:lpstr>
      <vt:lpstr>ФОРМА БАКТЕРИЙ</vt:lpstr>
      <vt:lpstr>ФОРМА БАКТЕРИЙ</vt:lpstr>
      <vt:lpstr>Строение клетки бактерии</vt:lpstr>
      <vt:lpstr>Размножение бактерий</vt:lpstr>
      <vt:lpstr>Очистка сточных вод</vt:lpstr>
      <vt:lpstr>Получение лекарств</vt:lpstr>
      <vt:lpstr>Вызывают болезни человека и животных</vt:lpstr>
      <vt:lpstr>Вызывают болезни растений</vt:lpstr>
      <vt:lpstr>Участвуют в круговороте веществ в природе</vt:lpstr>
      <vt:lpstr>Обогащают почву азотом</vt:lpstr>
      <vt:lpstr>Получение молочнокислых продуктов</vt:lpstr>
      <vt:lpstr>Вызывают порчу продуктов питания</vt:lpstr>
      <vt:lpstr>1. Как можно защитить продукты питания от бактерий?  2. Как избежать заболеваний, вызываемых бактериями ?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 «БАКТЕРИИ»</dc:title>
  <dc:creator>RePack by Diakov</dc:creator>
  <cp:lastModifiedBy>Михаил</cp:lastModifiedBy>
  <cp:revision>13</cp:revision>
  <dcterms:created xsi:type="dcterms:W3CDTF">2014-11-12T18:29:36Z</dcterms:created>
  <dcterms:modified xsi:type="dcterms:W3CDTF">2014-11-25T14:34:22Z</dcterms:modified>
</cp:coreProperties>
</file>