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9" r:id="rId3"/>
    <p:sldId id="308" r:id="rId4"/>
    <p:sldId id="264" r:id="rId5"/>
    <p:sldId id="280" r:id="rId6"/>
    <p:sldId id="265" r:id="rId7"/>
    <p:sldId id="273" r:id="rId8"/>
    <p:sldId id="266" r:id="rId9"/>
    <p:sldId id="282" r:id="rId10"/>
    <p:sldId id="281" r:id="rId11"/>
    <p:sldId id="284" r:id="rId12"/>
    <p:sldId id="297" r:id="rId13"/>
    <p:sldId id="286" r:id="rId14"/>
    <p:sldId id="327" r:id="rId15"/>
    <p:sldId id="335" r:id="rId16"/>
    <p:sldId id="311" r:id="rId17"/>
    <p:sldId id="313" r:id="rId18"/>
    <p:sldId id="315" r:id="rId19"/>
    <p:sldId id="33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  <a:srgbClr val="66310A"/>
    <a:srgbClr val="41A759"/>
    <a:srgbClr val="860000"/>
    <a:srgbClr val="490319"/>
    <a:srgbClr val="642100"/>
    <a:srgbClr val="306A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3C004-C851-4B4A-9710-6D2B972D30C2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1871-E0E2-48AB-8773-452246FF8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1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3BFE10-177F-4563-A7F7-432BEECD252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F3F695-9442-4CAE-9FFE-6D775E301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42852"/>
            <a:ext cx="8215370" cy="65722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20825320">
            <a:off x="389108" y="-125142"/>
            <a:ext cx="3516160" cy="7078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A</a:t>
            </a:r>
            <a:endParaRPr lang="ru-RU" sz="8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D</a:t>
            </a:r>
            <a:endParaRPr lang="ru-RU" sz="8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algn="ctr">
              <a:tabLst>
                <a:tab pos="722313" algn="l"/>
              </a:tabLst>
            </a:pP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E</a:t>
            </a:r>
            <a:endParaRPr lang="ru-RU" sz="8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L</a:t>
            </a:r>
            <a:endParaRPr lang="ru-RU" sz="8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e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0682"/>
      </p:ext>
    </p:extLst>
  </p:cSld>
  <p:clrMapOvr>
    <a:masterClrMapping/>
  </p:clrMapOvr>
  <p:transition advTm="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56173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>
                <a:latin typeface="Georgia" pitchFamily="18" charset="0"/>
              </a:rPr>
              <a:t>Someone</a:t>
            </a:r>
            <a:r>
              <a:rPr lang="ru-RU" sz="6000" b="1" dirty="0">
                <a:latin typeface="Georgia" pitchFamily="18" charset="0"/>
              </a:rPr>
              <a:t> </a:t>
            </a:r>
            <a:endParaRPr lang="en-US" sz="6000" b="1" dirty="0" smtClean="0">
              <a:latin typeface="Georgia" pitchFamily="18" charset="0"/>
            </a:endParaRPr>
          </a:p>
          <a:p>
            <a:r>
              <a:rPr lang="ru-RU" sz="6000" b="1" dirty="0" err="1" smtClean="0">
                <a:latin typeface="Georgia" pitchFamily="18" charset="0"/>
              </a:rPr>
              <a:t>Like</a:t>
            </a:r>
            <a:r>
              <a:rPr lang="ru-RU" sz="6000" b="1" dirty="0" smtClean="0">
                <a:latin typeface="Georgia" pitchFamily="18" charset="0"/>
              </a:rPr>
              <a:t> </a:t>
            </a:r>
            <a:r>
              <a:rPr lang="en-US" sz="6000" b="1" dirty="0" smtClean="0">
                <a:latin typeface="Georgia" pitchFamily="18" charset="0"/>
              </a:rPr>
              <a:t> </a:t>
            </a:r>
          </a:p>
          <a:p>
            <a:r>
              <a:rPr lang="ru-RU" sz="6000" b="1" dirty="0" err="1" smtClean="0">
                <a:latin typeface="Georgia" pitchFamily="18" charset="0"/>
              </a:rPr>
              <a:t>You</a:t>
            </a:r>
            <a:endParaRPr lang="ru-RU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329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64487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16632"/>
            <a:ext cx="3672408" cy="657605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780138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0"/>
            <a:ext cx="7848873" cy="699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772816"/>
            <a:ext cx="453650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Set </a:t>
            </a:r>
            <a:r>
              <a:rPr lang="en-US" sz="7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Fire </a:t>
            </a:r>
          </a:p>
          <a:p>
            <a:r>
              <a:rPr lang="en-US" sz="7200" b="1" spc="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7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the </a:t>
            </a:r>
            <a:r>
              <a:rPr lang="en-US" sz="7200" b="1" spc="5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Rain</a:t>
            </a:r>
            <a:endParaRPr lang="ru-RU" sz="72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004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33499">
            <a:off x="4147279" y="831699"/>
            <a:ext cx="4631996" cy="5803137"/>
          </a:xfrm>
          <a:prstGeom prst="rect">
            <a:avLst/>
          </a:prstGeom>
          <a:ln w="28575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1297">
            <a:off x="2384680" y="69157"/>
            <a:ext cx="4686061" cy="6757578"/>
          </a:xfrm>
          <a:prstGeom prst="rect">
            <a:avLst/>
          </a:prstGeom>
          <a:ln w="28575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70210">
            <a:off x="818257" y="77261"/>
            <a:ext cx="4528959" cy="6741368"/>
          </a:xfrm>
          <a:prstGeom prst="rect">
            <a:avLst/>
          </a:prstGeom>
          <a:ln w="28575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8901286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1323008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-48"/>
            <a:ext cx="7215238" cy="68580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643834" y="0"/>
            <a:ext cx="1500166" cy="6863417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A</a:t>
            </a:r>
          </a:p>
          <a:p>
            <a:r>
              <a:rPr lang="en-US" sz="88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D</a:t>
            </a:r>
          </a:p>
          <a:p>
            <a:r>
              <a:rPr lang="en-US" sz="88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E</a:t>
            </a:r>
          </a:p>
          <a:p>
            <a:r>
              <a:rPr lang="en-US" sz="88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L</a:t>
            </a:r>
          </a:p>
          <a:p>
            <a:r>
              <a:rPr lang="en-US" sz="88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E</a:t>
            </a:r>
            <a:endParaRPr lang="ru-RU" sz="8800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6556311" cy="6069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092280" y="260648"/>
            <a:ext cx="1872208" cy="581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</a:t>
            </a: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 </a:t>
            </a:r>
          </a:p>
          <a:p>
            <a:pPr algn="ctr"/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2011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95349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32295"/>
            <a:ext cx="7776864" cy="533036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16633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Grammy - 2012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6879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60648"/>
            <a:ext cx="5287207" cy="549249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3696">
            <a:off x="785786" y="464856"/>
            <a:ext cx="3571900" cy="5821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1A75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705334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y_rCuvr3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5373531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y_rCuvr3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214842" cy="4930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9" y="571480"/>
            <a:ext cx="4286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dwardian Script ITC" pitchFamily="66" charset="0"/>
                <a:cs typeface="MoolBoran" pitchFamily="34" charset="0"/>
              </a:rPr>
              <a:t>ADELE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cs typeface="MoolBor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608512" cy="64087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413338"/>
            <a:ext cx="8195236" cy="606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Name: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en-US" sz="44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Adele </a:t>
            </a:r>
            <a:r>
              <a:rPr lang="ru-RU" sz="44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en-US" sz="44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Laurie </a:t>
            </a:r>
          </a:p>
          <a:p>
            <a:r>
              <a:rPr lang="en-US" sz="44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Blue </a:t>
            </a:r>
            <a:r>
              <a:rPr lang="ru-RU" sz="44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en-US" sz="44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Adkins</a:t>
            </a:r>
          </a:p>
          <a:p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r>
              <a:rPr lang="en-US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Birth:</a:t>
            </a:r>
          </a:p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en-US" sz="40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5</a:t>
            </a:r>
            <a:r>
              <a:rPr lang="en-US" sz="4000" b="1" cap="all" baseline="30000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th</a:t>
            </a:r>
            <a:r>
              <a:rPr lang="en-US" sz="40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 May 1988</a:t>
            </a:r>
          </a:p>
          <a:p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r>
              <a:rPr lang="en-US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Place of residence:  </a:t>
            </a:r>
          </a:p>
          <a:p>
            <a:r>
              <a:rPr lang="en-US" sz="40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Great Britain, </a:t>
            </a:r>
          </a:p>
          <a:p>
            <a:r>
              <a:rPr lang="en-US" sz="4000" b="1" cap="all" dirty="0" smtClean="0">
                <a:ln w="0"/>
                <a:solidFill>
                  <a:srgbClr val="49031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London</a:t>
            </a:r>
            <a:endParaRPr lang="ru-RU" sz="4000" b="1" cap="all" dirty="0">
              <a:ln w="0"/>
              <a:solidFill>
                <a:srgbClr val="490319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45537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267" y="-43817"/>
            <a:ext cx="9129763" cy="6901817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431346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3976">
            <a:off x="773421" y="462398"/>
            <a:ext cx="7933805" cy="570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285728"/>
            <a:ext cx="3602411" cy="265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643050"/>
            <a:ext cx="3429922" cy="2529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3929066"/>
            <a:ext cx="3386917" cy="249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39751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0648"/>
            <a:ext cx="4846252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21053649">
            <a:off x="531488" y="4515280"/>
            <a:ext cx="8793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Monotype Corsiva" pitchFamily="66" charset="0"/>
              </a:rPr>
              <a:t>Don`t  you  remember…</a:t>
            </a:r>
            <a:endParaRPr lang="ru-RU" sz="7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5019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60649"/>
            <a:ext cx="4862514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4925" cap="sq">
            <a:noFill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78949"/>
            <a:ext cx="4968553" cy="4779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4925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xmlns="" val="4166286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996" y="188640"/>
            <a:ext cx="6350000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21437470">
            <a:off x="323528" y="515470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Rolling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6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In</a:t>
            </a:r>
            <a:r>
              <a:rPr lang="ru-RU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the</a:t>
            </a: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Deep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49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89041">
            <a:off x="3587227" y="402958"/>
            <a:ext cx="4279226" cy="7166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isometricBottomDown"/>
            <a:lightRig rig="threePt" dir="t"/>
          </a:scene3d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9" y="188640"/>
            <a:ext cx="4464497" cy="618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1296029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88640"/>
            <a:ext cx="5256584" cy="653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4632122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46652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659</TotalTime>
  <Words>58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Резеда</dc:creator>
  <cp:lastModifiedBy>Алсу</cp:lastModifiedBy>
  <cp:revision>68</cp:revision>
  <dcterms:created xsi:type="dcterms:W3CDTF">2013-02-02T17:08:29Z</dcterms:created>
  <dcterms:modified xsi:type="dcterms:W3CDTF">2014-04-02T15:53:04Z</dcterms:modified>
</cp:coreProperties>
</file>