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9" r:id="rId2"/>
    <p:sldId id="260" r:id="rId3"/>
    <p:sldId id="262" r:id="rId4"/>
    <p:sldId id="263" r:id="rId5"/>
    <p:sldId id="264" r:id="rId6"/>
    <p:sldId id="258" r:id="rId7"/>
    <p:sldId id="261" r:id="rId8"/>
    <p:sldId id="256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91B20B-0067-47BF-89AD-1CED629A0CE6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C74559-0766-419A-8601-A40D4C20886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632848" cy="4680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Зрительный анализатор.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Строение и функции органа зрения.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92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Гигиена зрения</a:t>
            </a:r>
            <a:endParaRPr lang="ru-RU" dirty="0"/>
          </a:p>
        </p:txBody>
      </p:sp>
      <p:pic>
        <p:nvPicPr>
          <p:cNvPr id="8194" name="Picture 2" descr="C:\e.t.c\health-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82" y="1340768"/>
            <a:ext cx="2925763" cy="19478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e.t.c\4-084808-ochki-rebeno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471731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e.t.c\4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338" y="136371"/>
            <a:ext cx="220327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e.t.c\180607_121111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82" y="3706179"/>
            <a:ext cx="3483495" cy="26016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e.t.c\image0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925" y="3721459"/>
            <a:ext cx="3552825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75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04" y="260648"/>
            <a:ext cx="7498080" cy="868958"/>
          </a:xfrm>
        </p:spPr>
        <p:txBody>
          <a:bodyPr/>
          <a:lstStyle/>
          <a:p>
            <a:r>
              <a:rPr lang="ru-RU" dirty="0" smtClean="0"/>
              <a:t>Иллюзии</a:t>
            </a:r>
            <a:endParaRPr lang="ru-RU" dirty="0"/>
          </a:p>
        </p:txBody>
      </p:sp>
      <p:pic>
        <p:nvPicPr>
          <p:cNvPr id="9218" name="Picture 2" descr="C:\e.t.c\20004901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282885"/>
            <a:ext cx="6408712" cy="50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04" y="260648"/>
            <a:ext cx="7498080" cy="868958"/>
          </a:xfrm>
        </p:spPr>
        <p:txBody>
          <a:bodyPr/>
          <a:lstStyle/>
          <a:p>
            <a:r>
              <a:rPr lang="ru-RU" dirty="0" smtClean="0"/>
              <a:t>Иллюзии</a:t>
            </a:r>
            <a:endParaRPr lang="ru-RU" dirty="0"/>
          </a:p>
        </p:txBody>
      </p:sp>
      <p:pic>
        <p:nvPicPr>
          <p:cNvPr id="10242" name="Picture 2" descr="C:\e.t.c\paral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837" y="1268760"/>
            <a:ext cx="7599474" cy="497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04" y="260648"/>
            <a:ext cx="7498080" cy="868958"/>
          </a:xfrm>
        </p:spPr>
        <p:txBody>
          <a:bodyPr/>
          <a:lstStyle/>
          <a:p>
            <a:r>
              <a:rPr lang="ru-RU" dirty="0" smtClean="0"/>
              <a:t>Иллюзии</a:t>
            </a:r>
            <a:endParaRPr lang="ru-RU" dirty="0"/>
          </a:p>
        </p:txBody>
      </p:sp>
      <p:pic>
        <p:nvPicPr>
          <p:cNvPr id="11267" name="Picture 3" descr="C:\e.t.c\circleofspiral-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Проверка. Работа в парах.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900" dirty="0" smtClean="0"/>
              <a:t>1. Органы чувств.</a:t>
            </a:r>
          </a:p>
          <a:p>
            <a:r>
              <a:rPr lang="ru-RU" sz="3900" dirty="0" smtClean="0"/>
              <a:t>2. </a:t>
            </a:r>
          </a:p>
          <a:p>
            <a:r>
              <a:rPr lang="ru-RU" sz="3900" dirty="0" smtClean="0"/>
              <a:t>3. 1б  2а </a:t>
            </a:r>
            <a:r>
              <a:rPr lang="en-US" sz="3900" dirty="0" smtClean="0"/>
              <a:t>3</a:t>
            </a:r>
            <a:r>
              <a:rPr lang="ru-RU" sz="3900" dirty="0"/>
              <a:t>в</a:t>
            </a:r>
            <a:r>
              <a:rPr lang="ru-RU" sz="3900" dirty="0" smtClean="0"/>
              <a:t>.</a:t>
            </a:r>
          </a:p>
          <a:p>
            <a:endParaRPr lang="en-US" dirty="0" smtClean="0"/>
          </a:p>
          <a:p>
            <a:r>
              <a:rPr lang="ru-RU" b="1" u="sng" dirty="0" smtClean="0"/>
              <a:t>Критерии оценок:</a:t>
            </a:r>
          </a:p>
          <a:p>
            <a:r>
              <a:rPr lang="ru-RU" dirty="0" smtClean="0"/>
              <a:t>«5» - правильно выполнены все задания</a:t>
            </a:r>
          </a:p>
          <a:p>
            <a:r>
              <a:rPr lang="ru-RU" dirty="0" smtClean="0"/>
              <a:t>«4» – правильно выполнены 2 задания</a:t>
            </a:r>
          </a:p>
          <a:p>
            <a:r>
              <a:rPr lang="ru-RU" dirty="0" smtClean="0"/>
              <a:t>«3» – правильно выполнено 1 задание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74629"/>
              </p:ext>
            </p:extLst>
          </p:nvPr>
        </p:nvGraphicFramePr>
        <p:xfrm>
          <a:off x="2339753" y="1988840"/>
          <a:ext cx="144015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2"/>
                <a:gridCol w="480053"/>
                <a:gridCol w="480053"/>
              </a:tblGrid>
              <a:tr h="5148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6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Внешнее строение глаза</a:t>
            </a:r>
            <a:endParaRPr lang="ru-RU" dirty="0"/>
          </a:p>
        </p:txBody>
      </p:sp>
      <p:pic>
        <p:nvPicPr>
          <p:cNvPr id="5122" name="Picture 2" descr="C:\e.t.c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179" y="1484784"/>
            <a:ext cx="760531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Мышцы глаза</a:t>
            </a:r>
            <a:endParaRPr lang="ru-RU" dirty="0"/>
          </a:p>
        </p:txBody>
      </p:sp>
      <p:pic>
        <p:nvPicPr>
          <p:cNvPr id="6147" name="Picture 3" descr="C:\e.t.c\vi22_eyeanatom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480720" cy="51195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" y="0"/>
            <a:ext cx="913059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7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9"/>
            <a:ext cx="9144000" cy="68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3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ndy\Document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</TotalTime>
  <Words>63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Зрительный анализатор. Строение и функции органа зрения.</vt:lpstr>
      <vt:lpstr>Проверка. Работа в парах.</vt:lpstr>
      <vt:lpstr>Презентация PowerPoint</vt:lpstr>
      <vt:lpstr>Внешнее строение глаза</vt:lpstr>
      <vt:lpstr>Мышцы глаза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Гигиена зрения</vt:lpstr>
      <vt:lpstr>Иллюзии</vt:lpstr>
      <vt:lpstr>Иллюзии</vt:lpstr>
      <vt:lpstr>Иллюзии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SAndy</dc:creator>
  <cp:lastModifiedBy>Marina</cp:lastModifiedBy>
  <cp:revision>29</cp:revision>
  <dcterms:created xsi:type="dcterms:W3CDTF">2010-11-13T13:24:04Z</dcterms:created>
  <dcterms:modified xsi:type="dcterms:W3CDTF">2014-11-29T19:52:05Z</dcterms:modified>
</cp:coreProperties>
</file>