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4" r:id="rId4"/>
    <p:sldId id="281" r:id="rId5"/>
    <p:sldId id="285" r:id="rId6"/>
    <p:sldId id="287" r:id="rId7"/>
    <p:sldId id="288" r:id="rId8"/>
    <p:sldId id="290" r:id="rId9"/>
    <p:sldId id="291" r:id="rId10"/>
    <p:sldId id="263" r:id="rId11"/>
    <p:sldId id="262" r:id="rId12"/>
    <p:sldId id="280" r:id="rId13"/>
    <p:sldId id="279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59" d="100"/>
          <a:sy n="59" d="100"/>
        </p:scale>
        <p:origin x="-82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3B8CC-C363-430A-8975-46CC9C71E23E}" type="doc">
      <dgm:prSet loTypeId="urn:microsoft.com/office/officeart/2005/8/layout/list1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B7CDF54-7681-4191-8AC8-0AEA0A0321E5}">
      <dgm:prSet phldrT="[Текст]" custT="1"/>
      <dgm:spPr/>
      <dgm:t>
        <a:bodyPr/>
        <a:lstStyle/>
        <a:p>
          <a:r>
            <a:rPr lang="ru-RU" sz="2400" b="1" dirty="0" err="1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Целеполагание</a:t>
          </a:r>
          <a:endParaRPr lang="ru-RU" sz="2400" b="1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gm:t>
    </dgm:pt>
    <dgm:pt modelId="{367D371F-CD8F-435D-A944-D1438A7CE0A6}" type="parTrans" cxnId="{4E156488-1BC5-4318-B792-0010DF8982D2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F188CB2E-FA3E-4635-941C-90343F9A266E}" type="sibTrans" cxnId="{4E156488-1BC5-4318-B792-0010DF8982D2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17AF275C-3648-4E36-B843-6F5DF3D85CF3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Проектирование содержания</a:t>
          </a:r>
        </a:p>
      </dgm:t>
    </dgm:pt>
    <dgm:pt modelId="{FBF3589F-192D-4A38-915E-82130E3138BF}" type="parTrans" cxnId="{AB23D61F-1749-44CB-9218-011FD77E5B6C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EE88A1CF-8763-4C10-BA2E-7B49126A70DC}" type="sibTrans" cxnId="{AB23D61F-1749-44CB-9218-011FD77E5B6C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C1CA2AB0-8AD7-4B69-898C-700371D03836}">
      <dgm:prSet phldrT="[Текст]"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Выбор типа и вида </a:t>
          </a:r>
          <a:r>
            <a:rPr lang="ru-RU" sz="24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урока</a:t>
          </a:r>
          <a:endParaRPr lang="ru-RU" sz="2400" b="1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gm:t>
    </dgm:pt>
    <dgm:pt modelId="{C172C89C-C8FC-4FF2-8045-08F4934B04B7}" type="parTrans" cxnId="{C058362E-55C9-49F6-A728-EDEF59C21EF2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81E17F4D-21DE-41E7-96E8-56CA71EA6C5D}" type="sibTrans" cxnId="{C058362E-55C9-49F6-A728-EDEF59C21EF2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4EA5B01F-CCB1-40EB-8FA4-2C6CA5B96B0A}">
      <dgm:prSet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Определение методов и приёмов обучения</a:t>
          </a:r>
        </a:p>
      </dgm:t>
    </dgm:pt>
    <dgm:pt modelId="{5BDED587-8CC4-4141-8D96-0B4AC8819CED}" type="parTrans" cxnId="{DF86562A-44C0-4C2E-AC52-7DD1A4F95196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3E32345E-93AA-4ACB-9249-285DD62202C7}" type="sibTrans" cxnId="{DF86562A-44C0-4C2E-AC52-7DD1A4F95196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D6EA0C6A-1C5E-4086-9F42-87A54B7246CA}">
      <dgm:prSet custT="1"/>
      <dgm:spPr/>
      <dgm:t>
        <a:bodyPr/>
        <a:lstStyle/>
        <a:p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Отбор учебно-методического обеспечения</a:t>
          </a:r>
        </a:p>
      </dgm:t>
    </dgm:pt>
    <dgm:pt modelId="{C93CB3ED-E0EB-43C8-8F0C-C123F487ED45}" type="parTrans" cxnId="{0EC21CEB-3B9F-4AC9-944C-2C760D458255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035F44D0-D4F3-4E49-A434-E58A9B1A453F}" type="sibTrans" cxnId="{0EC21CEB-3B9F-4AC9-944C-2C760D458255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AF75D413-3520-4D3E-8407-7FDF5EF1EF41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Определение </a:t>
          </a:r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методик для получения обратной связи, проведения рефлексии занятия</a:t>
          </a:r>
        </a:p>
      </dgm:t>
    </dgm:pt>
    <dgm:pt modelId="{5A8EB5BF-62B4-4C45-AF9D-8348357FC685}" type="parTrans" cxnId="{B7989EE2-813A-497D-8CED-DB8BA08AD0D7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A389951E-0288-4B56-AEF4-7307FC7EDE1E}" type="sibTrans" cxnId="{B7989EE2-813A-497D-8CED-DB8BA08AD0D7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DEF25ADC-1C3E-4B27-BAF7-6726B2125723}">
      <dgm:prSet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Фиксирование </a:t>
          </a:r>
          <a:r>
            <a:rPr lang="ru-RU" sz="24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результатов проектирования</a:t>
          </a:r>
        </a:p>
      </dgm:t>
    </dgm:pt>
    <dgm:pt modelId="{CDBAF1E4-4740-4D9A-9377-282BF88FE8DB}" type="parTrans" cxnId="{A23DFF74-199D-421E-8D37-64509E04E678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59D51D5C-9D6F-4BAE-91B0-26FEBF21FEFE}" type="sibTrans" cxnId="{A23DFF74-199D-421E-8D37-64509E04E678}">
      <dgm:prSet/>
      <dgm:spPr/>
      <dgm:t>
        <a:bodyPr/>
        <a:lstStyle/>
        <a:p>
          <a:endParaRPr lang="ru-RU" sz="2800" b="0">
            <a:latin typeface="Times New Roman" pitchFamily="18" charset="0"/>
            <a:cs typeface="Times New Roman" pitchFamily="18" charset="0"/>
          </a:endParaRPr>
        </a:p>
      </dgm:t>
    </dgm:pt>
    <dgm:pt modelId="{80599C15-1922-4F56-A956-2D68DF3D9531}" type="pres">
      <dgm:prSet presAssocID="{BE13B8CC-C363-430A-8975-46CC9C71E2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56515B-7D38-406C-A39A-B949419E9A19}" type="pres">
      <dgm:prSet presAssocID="{FB7CDF54-7681-4191-8AC8-0AEA0A0321E5}" presName="parentLin" presStyleCnt="0"/>
      <dgm:spPr/>
    </dgm:pt>
    <dgm:pt modelId="{8B9CC99F-7B80-4DBF-9345-7452F890DBF1}" type="pres">
      <dgm:prSet presAssocID="{FB7CDF54-7681-4191-8AC8-0AEA0A0321E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4AF6E01-BBA8-43C4-86F5-A9536007E498}" type="pres">
      <dgm:prSet presAssocID="{FB7CDF54-7681-4191-8AC8-0AEA0A0321E5}" presName="parentText" presStyleLbl="node1" presStyleIdx="0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7FFC3-3406-468F-A344-9B9C83DC4278}" type="pres">
      <dgm:prSet presAssocID="{FB7CDF54-7681-4191-8AC8-0AEA0A0321E5}" presName="negativeSpace" presStyleCnt="0"/>
      <dgm:spPr/>
    </dgm:pt>
    <dgm:pt modelId="{F8BD9B54-81E2-407B-8EA2-3E214504FDC1}" type="pres">
      <dgm:prSet presAssocID="{FB7CDF54-7681-4191-8AC8-0AEA0A0321E5}" presName="childText" presStyleLbl="conFgAcc1" presStyleIdx="0" presStyleCnt="7">
        <dgm:presLayoutVars>
          <dgm:bulletEnabled val="1"/>
        </dgm:presLayoutVars>
      </dgm:prSet>
      <dgm:spPr/>
    </dgm:pt>
    <dgm:pt modelId="{78FE79D0-7A9E-4D94-814A-51CEF75889D6}" type="pres">
      <dgm:prSet presAssocID="{F188CB2E-FA3E-4635-941C-90343F9A266E}" presName="spaceBetweenRectangles" presStyleCnt="0"/>
      <dgm:spPr/>
    </dgm:pt>
    <dgm:pt modelId="{69109357-63A3-4EBE-9AA5-1F2CD65F310A}" type="pres">
      <dgm:prSet presAssocID="{17AF275C-3648-4E36-B843-6F5DF3D85CF3}" presName="parentLin" presStyleCnt="0"/>
      <dgm:spPr/>
    </dgm:pt>
    <dgm:pt modelId="{378787BF-CCA4-4758-8228-D652CF9836C4}" type="pres">
      <dgm:prSet presAssocID="{17AF275C-3648-4E36-B843-6F5DF3D85CF3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6C543279-BA62-482B-9080-29E6D0F28C14}" type="pres">
      <dgm:prSet presAssocID="{17AF275C-3648-4E36-B843-6F5DF3D85CF3}" presName="parentText" presStyleLbl="node1" presStyleIdx="1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B9699-9E95-45F6-B32D-C0E4DEEAA466}" type="pres">
      <dgm:prSet presAssocID="{17AF275C-3648-4E36-B843-6F5DF3D85CF3}" presName="negativeSpace" presStyleCnt="0"/>
      <dgm:spPr/>
    </dgm:pt>
    <dgm:pt modelId="{B1CE959B-231D-4312-9825-4627C5744F4D}" type="pres">
      <dgm:prSet presAssocID="{17AF275C-3648-4E36-B843-6F5DF3D85CF3}" presName="childText" presStyleLbl="conFgAcc1" presStyleIdx="1" presStyleCnt="7">
        <dgm:presLayoutVars>
          <dgm:bulletEnabled val="1"/>
        </dgm:presLayoutVars>
      </dgm:prSet>
      <dgm:spPr/>
    </dgm:pt>
    <dgm:pt modelId="{EA455CF7-293A-4C8C-AD48-DBE63B387E7B}" type="pres">
      <dgm:prSet presAssocID="{EE88A1CF-8763-4C10-BA2E-7B49126A70DC}" presName="spaceBetweenRectangles" presStyleCnt="0"/>
      <dgm:spPr/>
    </dgm:pt>
    <dgm:pt modelId="{F35FAFE5-53B0-44E5-B4C9-E8A2D820A369}" type="pres">
      <dgm:prSet presAssocID="{C1CA2AB0-8AD7-4B69-898C-700371D03836}" presName="parentLin" presStyleCnt="0"/>
      <dgm:spPr/>
    </dgm:pt>
    <dgm:pt modelId="{641E8D75-8B0B-474D-A461-61B94FE63735}" type="pres">
      <dgm:prSet presAssocID="{C1CA2AB0-8AD7-4B69-898C-700371D03836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5BE53479-B6F0-4474-9AE9-BBE34845A636}" type="pres">
      <dgm:prSet presAssocID="{C1CA2AB0-8AD7-4B69-898C-700371D03836}" presName="parentText" presStyleLbl="node1" presStyleIdx="2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810E0-4C58-44A3-86A0-8B66457FF3D2}" type="pres">
      <dgm:prSet presAssocID="{C1CA2AB0-8AD7-4B69-898C-700371D03836}" presName="negativeSpace" presStyleCnt="0"/>
      <dgm:spPr/>
    </dgm:pt>
    <dgm:pt modelId="{34AAFD7E-FA3A-43F9-9775-5493FCC09EE0}" type="pres">
      <dgm:prSet presAssocID="{C1CA2AB0-8AD7-4B69-898C-700371D03836}" presName="childText" presStyleLbl="conFgAcc1" presStyleIdx="2" presStyleCnt="7">
        <dgm:presLayoutVars>
          <dgm:bulletEnabled val="1"/>
        </dgm:presLayoutVars>
      </dgm:prSet>
      <dgm:spPr/>
    </dgm:pt>
    <dgm:pt modelId="{56AD546D-8689-4CD7-98E2-F06E65189AF0}" type="pres">
      <dgm:prSet presAssocID="{81E17F4D-21DE-41E7-96E8-56CA71EA6C5D}" presName="spaceBetweenRectangles" presStyleCnt="0"/>
      <dgm:spPr/>
    </dgm:pt>
    <dgm:pt modelId="{D8BAD7F9-70B6-45FE-9691-2CCC78FB0295}" type="pres">
      <dgm:prSet presAssocID="{4EA5B01F-CCB1-40EB-8FA4-2C6CA5B96B0A}" presName="parentLin" presStyleCnt="0"/>
      <dgm:spPr/>
    </dgm:pt>
    <dgm:pt modelId="{B7BB3C57-5379-4012-903C-10AD23B09B4A}" type="pres">
      <dgm:prSet presAssocID="{4EA5B01F-CCB1-40EB-8FA4-2C6CA5B96B0A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1D14E4B6-00B2-4C28-840E-254BB154BF51}" type="pres">
      <dgm:prSet presAssocID="{4EA5B01F-CCB1-40EB-8FA4-2C6CA5B96B0A}" presName="parentText" presStyleLbl="node1" presStyleIdx="3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5EA2C-4458-4C6C-AA5A-67431A5DDB89}" type="pres">
      <dgm:prSet presAssocID="{4EA5B01F-CCB1-40EB-8FA4-2C6CA5B96B0A}" presName="negativeSpace" presStyleCnt="0"/>
      <dgm:spPr/>
    </dgm:pt>
    <dgm:pt modelId="{D1480FCE-BA67-40FB-BB3D-997D88B55D2B}" type="pres">
      <dgm:prSet presAssocID="{4EA5B01F-CCB1-40EB-8FA4-2C6CA5B96B0A}" presName="childText" presStyleLbl="conFgAcc1" presStyleIdx="3" presStyleCnt="7">
        <dgm:presLayoutVars>
          <dgm:bulletEnabled val="1"/>
        </dgm:presLayoutVars>
      </dgm:prSet>
      <dgm:spPr/>
    </dgm:pt>
    <dgm:pt modelId="{F636F6D0-4E01-4297-91B2-6F064B06C9CF}" type="pres">
      <dgm:prSet presAssocID="{3E32345E-93AA-4ACB-9249-285DD62202C7}" presName="spaceBetweenRectangles" presStyleCnt="0"/>
      <dgm:spPr/>
    </dgm:pt>
    <dgm:pt modelId="{AD8FB9B4-77FD-4471-BE24-302B3C821733}" type="pres">
      <dgm:prSet presAssocID="{D6EA0C6A-1C5E-4086-9F42-87A54B7246CA}" presName="parentLin" presStyleCnt="0"/>
      <dgm:spPr/>
    </dgm:pt>
    <dgm:pt modelId="{E1D789CD-4AA2-430A-A3F9-355F1BA83A94}" type="pres">
      <dgm:prSet presAssocID="{D6EA0C6A-1C5E-4086-9F42-87A54B7246CA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31AF647D-A765-4718-B7A4-71C0C8554BFB}" type="pres">
      <dgm:prSet presAssocID="{D6EA0C6A-1C5E-4086-9F42-87A54B7246CA}" presName="parentText" presStyleLbl="node1" presStyleIdx="4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B8C85-4F27-4E9E-B516-6A77E5B24965}" type="pres">
      <dgm:prSet presAssocID="{D6EA0C6A-1C5E-4086-9F42-87A54B7246CA}" presName="negativeSpace" presStyleCnt="0"/>
      <dgm:spPr/>
    </dgm:pt>
    <dgm:pt modelId="{C86DD723-76B9-4EA9-BFAE-6DF4655075ED}" type="pres">
      <dgm:prSet presAssocID="{D6EA0C6A-1C5E-4086-9F42-87A54B7246CA}" presName="childText" presStyleLbl="conFgAcc1" presStyleIdx="4" presStyleCnt="7">
        <dgm:presLayoutVars>
          <dgm:bulletEnabled val="1"/>
        </dgm:presLayoutVars>
      </dgm:prSet>
      <dgm:spPr/>
    </dgm:pt>
    <dgm:pt modelId="{4115FB9E-DE19-4D04-9CE3-C70038153206}" type="pres">
      <dgm:prSet presAssocID="{035F44D0-D4F3-4E49-A434-E58A9B1A453F}" presName="spaceBetweenRectangles" presStyleCnt="0"/>
      <dgm:spPr/>
    </dgm:pt>
    <dgm:pt modelId="{9FA52328-9785-4799-888F-34AC257718B4}" type="pres">
      <dgm:prSet presAssocID="{AF75D413-3520-4D3E-8407-7FDF5EF1EF41}" presName="parentLin" presStyleCnt="0"/>
      <dgm:spPr/>
    </dgm:pt>
    <dgm:pt modelId="{73809137-F2AC-441F-9526-B9B319E85295}" type="pres">
      <dgm:prSet presAssocID="{AF75D413-3520-4D3E-8407-7FDF5EF1EF4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DBA5A602-0375-45F1-8FCD-1FCA5634B448}" type="pres">
      <dgm:prSet presAssocID="{AF75D413-3520-4D3E-8407-7FDF5EF1EF41}" presName="parentText" presStyleLbl="node1" presStyleIdx="5" presStyleCnt="7" custScaleX="136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A262-6D1A-4DF6-9D51-F444406DDE96}" type="pres">
      <dgm:prSet presAssocID="{AF75D413-3520-4D3E-8407-7FDF5EF1EF41}" presName="negativeSpace" presStyleCnt="0"/>
      <dgm:spPr/>
    </dgm:pt>
    <dgm:pt modelId="{98BB89BC-290C-4184-AB0D-ECC419C5915A}" type="pres">
      <dgm:prSet presAssocID="{AF75D413-3520-4D3E-8407-7FDF5EF1EF41}" presName="childText" presStyleLbl="conFgAcc1" presStyleIdx="5" presStyleCnt="7">
        <dgm:presLayoutVars>
          <dgm:bulletEnabled val="1"/>
        </dgm:presLayoutVars>
      </dgm:prSet>
      <dgm:spPr/>
    </dgm:pt>
    <dgm:pt modelId="{0937A4E8-62E7-4922-971D-00EB3C4A428C}" type="pres">
      <dgm:prSet presAssocID="{A389951E-0288-4B56-AEF4-7307FC7EDE1E}" presName="spaceBetweenRectangles" presStyleCnt="0"/>
      <dgm:spPr/>
    </dgm:pt>
    <dgm:pt modelId="{F4F385C8-4D7C-43D8-AFD7-3E4DFA985F1F}" type="pres">
      <dgm:prSet presAssocID="{DEF25ADC-1C3E-4B27-BAF7-6726B2125723}" presName="parentLin" presStyleCnt="0"/>
      <dgm:spPr/>
    </dgm:pt>
    <dgm:pt modelId="{C0D47630-6E78-4F28-BB6B-9CC82CBBDD4B}" type="pres">
      <dgm:prSet presAssocID="{DEF25ADC-1C3E-4B27-BAF7-6726B2125723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C865C30-D313-4591-8A05-A0867B11BCA7}" type="pres">
      <dgm:prSet presAssocID="{DEF25ADC-1C3E-4B27-BAF7-6726B2125723}" presName="parentText" presStyleLbl="node1" presStyleIdx="6" presStyleCnt="7" custScaleX="136970" custLinFactNeighborX="-13028" custLinFactNeighborY="-145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6174E-F6AC-4652-BEEF-07C5A7455DF1}" type="pres">
      <dgm:prSet presAssocID="{DEF25ADC-1C3E-4B27-BAF7-6726B2125723}" presName="negativeSpace" presStyleCnt="0"/>
      <dgm:spPr/>
    </dgm:pt>
    <dgm:pt modelId="{9B41506C-AA1C-424D-BF63-910B9905370C}" type="pres">
      <dgm:prSet presAssocID="{DEF25ADC-1C3E-4B27-BAF7-6726B212572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7989EE2-813A-497D-8CED-DB8BA08AD0D7}" srcId="{BE13B8CC-C363-430A-8975-46CC9C71E23E}" destId="{AF75D413-3520-4D3E-8407-7FDF5EF1EF41}" srcOrd="5" destOrd="0" parTransId="{5A8EB5BF-62B4-4C45-AF9D-8348357FC685}" sibTransId="{A389951E-0288-4B56-AEF4-7307FC7EDE1E}"/>
    <dgm:cxn modelId="{DF86562A-44C0-4C2E-AC52-7DD1A4F95196}" srcId="{BE13B8CC-C363-430A-8975-46CC9C71E23E}" destId="{4EA5B01F-CCB1-40EB-8FA4-2C6CA5B96B0A}" srcOrd="3" destOrd="0" parTransId="{5BDED587-8CC4-4141-8D96-0B4AC8819CED}" sibTransId="{3E32345E-93AA-4ACB-9249-285DD62202C7}"/>
    <dgm:cxn modelId="{1D187796-2231-4CEA-AE53-B734EC8BF79F}" type="presOf" srcId="{DEF25ADC-1C3E-4B27-BAF7-6726B2125723}" destId="{2C865C30-D313-4591-8A05-A0867B11BCA7}" srcOrd="1" destOrd="0" presId="urn:microsoft.com/office/officeart/2005/8/layout/list1"/>
    <dgm:cxn modelId="{FA47845F-4A61-4258-9E89-14940DDAB729}" type="presOf" srcId="{C1CA2AB0-8AD7-4B69-898C-700371D03836}" destId="{5BE53479-B6F0-4474-9AE9-BBE34845A636}" srcOrd="1" destOrd="0" presId="urn:microsoft.com/office/officeart/2005/8/layout/list1"/>
    <dgm:cxn modelId="{3770915C-136F-4316-BC34-E22ED7B672F5}" type="presOf" srcId="{DEF25ADC-1C3E-4B27-BAF7-6726B2125723}" destId="{C0D47630-6E78-4F28-BB6B-9CC82CBBDD4B}" srcOrd="0" destOrd="0" presId="urn:microsoft.com/office/officeart/2005/8/layout/list1"/>
    <dgm:cxn modelId="{2CF4C934-1E13-401C-BA22-A20F7D87FAFE}" type="presOf" srcId="{AF75D413-3520-4D3E-8407-7FDF5EF1EF41}" destId="{73809137-F2AC-441F-9526-B9B319E85295}" srcOrd="0" destOrd="0" presId="urn:microsoft.com/office/officeart/2005/8/layout/list1"/>
    <dgm:cxn modelId="{1FE38CE0-58FD-439B-AC85-E622E831B426}" type="presOf" srcId="{FB7CDF54-7681-4191-8AC8-0AEA0A0321E5}" destId="{04AF6E01-BBA8-43C4-86F5-A9536007E498}" srcOrd="1" destOrd="0" presId="urn:microsoft.com/office/officeart/2005/8/layout/list1"/>
    <dgm:cxn modelId="{6560532D-206E-490C-BCCA-123F0527BD2E}" type="presOf" srcId="{FB7CDF54-7681-4191-8AC8-0AEA0A0321E5}" destId="{8B9CC99F-7B80-4DBF-9345-7452F890DBF1}" srcOrd="0" destOrd="0" presId="urn:microsoft.com/office/officeart/2005/8/layout/list1"/>
    <dgm:cxn modelId="{86B19CDB-2D57-468B-A676-16BE1C200ADB}" type="presOf" srcId="{17AF275C-3648-4E36-B843-6F5DF3D85CF3}" destId="{6C543279-BA62-482B-9080-29E6D0F28C14}" srcOrd="1" destOrd="0" presId="urn:microsoft.com/office/officeart/2005/8/layout/list1"/>
    <dgm:cxn modelId="{4BF94EF9-C421-4146-9CEE-227D124F0ADD}" type="presOf" srcId="{AF75D413-3520-4D3E-8407-7FDF5EF1EF41}" destId="{DBA5A602-0375-45F1-8FCD-1FCA5634B448}" srcOrd="1" destOrd="0" presId="urn:microsoft.com/office/officeart/2005/8/layout/list1"/>
    <dgm:cxn modelId="{AB23D61F-1749-44CB-9218-011FD77E5B6C}" srcId="{BE13B8CC-C363-430A-8975-46CC9C71E23E}" destId="{17AF275C-3648-4E36-B843-6F5DF3D85CF3}" srcOrd="1" destOrd="0" parTransId="{FBF3589F-192D-4A38-915E-82130E3138BF}" sibTransId="{EE88A1CF-8763-4C10-BA2E-7B49126A70DC}"/>
    <dgm:cxn modelId="{7E9749B5-EC91-476C-9E7C-FD791F9A66AA}" type="presOf" srcId="{17AF275C-3648-4E36-B843-6F5DF3D85CF3}" destId="{378787BF-CCA4-4758-8228-D652CF9836C4}" srcOrd="0" destOrd="0" presId="urn:microsoft.com/office/officeart/2005/8/layout/list1"/>
    <dgm:cxn modelId="{F5C436B8-B373-44F3-888E-8829185E78D9}" type="presOf" srcId="{BE13B8CC-C363-430A-8975-46CC9C71E23E}" destId="{80599C15-1922-4F56-A956-2D68DF3D9531}" srcOrd="0" destOrd="0" presId="urn:microsoft.com/office/officeart/2005/8/layout/list1"/>
    <dgm:cxn modelId="{A7EAB656-A70F-429E-8DAB-AFFC33DD7C7C}" type="presOf" srcId="{C1CA2AB0-8AD7-4B69-898C-700371D03836}" destId="{641E8D75-8B0B-474D-A461-61B94FE63735}" srcOrd="0" destOrd="0" presId="urn:microsoft.com/office/officeart/2005/8/layout/list1"/>
    <dgm:cxn modelId="{C058362E-55C9-49F6-A728-EDEF59C21EF2}" srcId="{BE13B8CC-C363-430A-8975-46CC9C71E23E}" destId="{C1CA2AB0-8AD7-4B69-898C-700371D03836}" srcOrd="2" destOrd="0" parTransId="{C172C89C-C8FC-4FF2-8045-08F4934B04B7}" sibTransId="{81E17F4D-21DE-41E7-96E8-56CA71EA6C5D}"/>
    <dgm:cxn modelId="{A1AE0BC5-76DC-4856-8C65-BAAD402C3B38}" type="presOf" srcId="{D6EA0C6A-1C5E-4086-9F42-87A54B7246CA}" destId="{31AF647D-A765-4718-B7A4-71C0C8554BFB}" srcOrd="1" destOrd="0" presId="urn:microsoft.com/office/officeart/2005/8/layout/list1"/>
    <dgm:cxn modelId="{0EC21CEB-3B9F-4AC9-944C-2C760D458255}" srcId="{BE13B8CC-C363-430A-8975-46CC9C71E23E}" destId="{D6EA0C6A-1C5E-4086-9F42-87A54B7246CA}" srcOrd="4" destOrd="0" parTransId="{C93CB3ED-E0EB-43C8-8F0C-C123F487ED45}" sibTransId="{035F44D0-D4F3-4E49-A434-E58A9B1A453F}"/>
    <dgm:cxn modelId="{13C8631F-81EE-4E4D-9219-6FD060ED0695}" type="presOf" srcId="{4EA5B01F-CCB1-40EB-8FA4-2C6CA5B96B0A}" destId="{1D14E4B6-00B2-4C28-840E-254BB154BF51}" srcOrd="1" destOrd="0" presId="urn:microsoft.com/office/officeart/2005/8/layout/list1"/>
    <dgm:cxn modelId="{A23DFF74-199D-421E-8D37-64509E04E678}" srcId="{BE13B8CC-C363-430A-8975-46CC9C71E23E}" destId="{DEF25ADC-1C3E-4B27-BAF7-6726B2125723}" srcOrd="6" destOrd="0" parTransId="{CDBAF1E4-4740-4D9A-9377-282BF88FE8DB}" sibTransId="{59D51D5C-9D6F-4BAE-91B0-26FEBF21FEFE}"/>
    <dgm:cxn modelId="{42F6C102-D632-4CEA-B53F-742B50034D42}" type="presOf" srcId="{D6EA0C6A-1C5E-4086-9F42-87A54B7246CA}" destId="{E1D789CD-4AA2-430A-A3F9-355F1BA83A94}" srcOrd="0" destOrd="0" presId="urn:microsoft.com/office/officeart/2005/8/layout/list1"/>
    <dgm:cxn modelId="{48161D0A-9DB5-4F40-9AC4-D3C8D11C4B8F}" type="presOf" srcId="{4EA5B01F-CCB1-40EB-8FA4-2C6CA5B96B0A}" destId="{B7BB3C57-5379-4012-903C-10AD23B09B4A}" srcOrd="0" destOrd="0" presId="urn:microsoft.com/office/officeart/2005/8/layout/list1"/>
    <dgm:cxn modelId="{4E156488-1BC5-4318-B792-0010DF8982D2}" srcId="{BE13B8CC-C363-430A-8975-46CC9C71E23E}" destId="{FB7CDF54-7681-4191-8AC8-0AEA0A0321E5}" srcOrd="0" destOrd="0" parTransId="{367D371F-CD8F-435D-A944-D1438A7CE0A6}" sibTransId="{F188CB2E-FA3E-4635-941C-90343F9A266E}"/>
    <dgm:cxn modelId="{72EA718A-5EAB-43BF-8F82-FFA42BC867F4}" type="presParOf" srcId="{80599C15-1922-4F56-A956-2D68DF3D9531}" destId="{1B56515B-7D38-406C-A39A-B949419E9A19}" srcOrd="0" destOrd="0" presId="urn:microsoft.com/office/officeart/2005/8/layout/list1"/>
    <dgm:cxn modelId="{25EF0FAF-73C7-442D-9288-7A244C079C09}" type="presParOf" srcId="{1B56515B-7D38-406C-A39A-B949419E9A19}" destId="{8B9CC99F-7B80-4DBF-9345-7452F890DBF1}" srcOrd="0" destOrd="0" presId="urn:microsoft.com/office/officeart/2005/8/layout/list1"/>
    <dgm:cxn modelId="{3F433ED5-6FDE-4D7F-8B53-50285F346595}" type="presParOf" srcId="{1B56515B-7D38-406C-A39A-B949419E9A19}" destId="{04AF6E01-BBA8-43C4-86F5-A9536007E498}" srcOrd="1" destOrd="0" presId="urn:microsoft.com/office/officeart/2005/8/layout/list1"/>
    <dgm:cxn modelId="{11CC05A6-CB4F-4DEC-9E2B-AAA43A40BA4D}" type="presParOf" srcId="{80599C15-1922-4F56-A956-2D68DF3D9531}" destId="{5337FFC3-3406-468F-A344-9B9C83DC4278}" srcOrd="1" destOrd="0" presId="urn:microsoft.com/office/officeart/2005/8/layout/list1"/>
    <dgm:cxn modelId="{DCCE1D51-B3C0-4A81-A6FA-06C2AADB47B9}" type="presParOf" srcId="{80599C15-1922-4F56-A956-2D68DF3D9531}" destId="{F8BD9B54-81E2-407B-8EA2-3E214504FDC1}" srcOrd="2" destOrd="0" presId="urn:microsoft.com/office/officeart/2005/8/layout/list1"/>
    <dgm:cxn modelId="{882304F5-29FC-4421-BBAD-BC9CA077577A}" type="presParOf" srcId="{80599C15-1922-4F56-A956-2D68DF3D9531}" destId="{78FE79D0-7A9E-4D94-814A-51CEF75889D6}" srcOrd="3" destOrd="0" presId="urn:microsoft.com/office/officeart/2005/8/layout/list1"/>
    <dgm:cxn modelId="{C45DB0BB-A702-4865-B5AD-4A4B23FEC53C}" type="presParOf" srcId="{80599C15-1922-4F56-A956-2D68DF3D9531}" destId="{69109357-63A3-4EBE-9AA5-1F2CD65F310A}" srcOrd="4" destOrd="0" presId="urn:microsoft.com/office/officeart/2005/8/layout/list1"/>
    <dgm:cxn modelId="{5EFB7FF3-DD46-4699-A214-0E04AF347D67}" type="presParOf" srcId="{69109357-63A3-4EBE-9AA5-1F2CD65F310A}" destId="{378787BF-CCA4-4758-8228-D652CF9836C4}" srcOrd="0" destOrd="0" presId="urn:microsoft.com/office/officeart/2005/8/layout/list1"/>
    <dgm:cxn modelId="{4F000A56-C429-4969-924C-8822390F4F58}" type="presParOf" srcId="{69109357-63A3-4EBE-9AA5-1F2CD65F310A}" destId="{6C543279-BA62-482B-9080-29E6D0F28C14}" srcOrd="1" destOrd="0" presId="urn:microsoft.com/office/officeart/2005/8/layout/list1"/>
    <dgm:cxn modelId="{008B8B3B-09DF-415C-8A3D-34680044DB4C}" type="presParOf" srcId="{80599C15-1922-4F56-A956-2D68DF3D9531}" destId="{E6DB9699-9E95-45F6-B32D-C0E4DEEAA466}" srcOrd="5" destOrd="0" presId="urn:microsoft.com/office/officeart/2005/8/layout/list1"/>
    <dgm:cxn modelId="{7B391335-6CC0-4112-9FD3-6CFBE472C2E5}" type="presParOf" srcId="{80599C15-1922-4F56-A956-2D68DF3D9531}" destId="{B1CE959B-231D-4312-9825-4627C5744F4D}" srcOrd="6" destOrd="0" presId="urn:microsoft.com/office/officeart/2005/8/layout/list1"/>
    <dgm:cxn modelId="{812082ED-6614-492C-9873-AE01DA47DDF9}" type="presParOf" srcId="{80599C15-1922-4F56-A956-2D68DF3D9531}" destId="{EA455CF7-293A-4C8C-AD48-DBE63B387E7B}" srcOrd="7" destOrd="0" presId="urn:microsoft.com/office/officeart/2005/8/layout/list1"/>
    <dgm:cxn modelId="{72339123-C923-4A7F-94ED-C3E341F43652}" type="presParOf" srcId="{80599C15-1922-4F56-A956-2D68DF3D9531}" destId="{F35FAFE5-53B0-44E5-B4C9-E8A2D820A369}" srcOrd="8" destOrd="0" presId="urn:microsoft.com/office/officeart/2005/8/layout/list1"/>
    <dgm:cxn modelId="{F7C211A0-9C28-4182-A81B-FA279B7B7C66}" type="presParOf" srcId="{F35FAFE5-53B0-44E5-B4C9-E8A2D820A369}" destId="{641E8D75-8B0B-474D-A461-61B94FE63735}" srcOrd="0" destOrd="0" presId="urn:microsoft.com/office/officeart/2005/8/layout/list1"/>
    <dgm:cxn modelId="{5C4C9D13-1904-429C-BE7E-0E8DDB27CA21}" type="presParOf" srcId="{F35FAFE5-53B0-44E5-B4C9-E8A2D820A369}" destId="{5BE53479-B6F0-4474-9AE9-BBE34845A636}" srcOrd="1" destOrd="0" presId="urn:microsoft.com/office/officeart/2005/8/layout/list1"/>
    <dgm:cxn modelId="{086CFC0D-5B07-4601-85C1-C020E7097E78}" type="presParOf" srcId="{80599C15-1922-4F56-A956-2D68DF3D9531}" destId="{CF4810E0-4C58-44A3-86A0-8B66457FF3D2}" srcOrd="9" destOrd="0" presId="urn:microsoft.com/office/officeart/2005/8/layout/list1"/>
    <dgm:cxn modelId="{8EDC9543-C1A2-48A5-A808-E7D48973A67D}" type="presParOf" srcId="{80599C15-1922-4F56-A956-2D68DF3D9531}" destId="{34AAFD7E-FA3A-43F9-9775-5493FCC09EE0}" srcOrd="10" destOrd="0" presId="urn:microsoft.com/office/officeart/2005/8/layout/list1"/>
    <dgm:cxn modelId="{BBA0233D-9D73-4881-97E9-A124BCA36F02}" type="presParOf" srcId="{80599C15-1922-4F56-A956-2D68DF3D9531}" destId="{56AD546D-8689-4CD7-98E2-F06E65189AF0}" srcOrd="11" destOrd="0" presId="urn:microsoft.com/office/officeart/2005/8/layout/list1"/>
    <dgm:cxn modelId="{6F020074-3B35-470B-8223-F49D359C778E}" type="presParOf" srcId="{80599C15-1922-4F56-A956-2D68DF3D9531}" destId="{D8BAD7F9-70B6-45FE-9691-2CCC78FB0295}" srcOrd="12" destOrd="0" presId="urn:microsoft.com/office/officeart/2005/8/layout/list1"/>
    <dgm:cxn modelId="{12372D45-A406-4D1D-96E8-8547753FB4F7}" type="presParOf" srcId="{D8BAD7F9-70B6-45FE-9691-2CCC78FB0295}" destId="{B7BB3C57-5379-4012-903C-10AD23B09B4A}" srcOrd="0" destOrd="0" presId="urn:microsoft.com/office/officeart/2005/8/layout/list1"/>
    <dgm:cxn modelId="{0C820328-DC4F-4050-879C-76B1BD754E06}" type="presParOf" srcId="{D8BAD7F9-70B6-45FE-9691-2CCC78FB0295}" destId="{1D14E4B6-00B2-4C28-840E-254BB154BF51}" srcOrd="1" destOrd="0" presId="urn:microsoft.com/office/officeart/2005/8/layout/list1"/>
    <dgm:cxn modelId="{099DAD4E-D48E-48CB-8AE9-94C789A10529}" type="presParOf" srcId="{80599C15-1922-4F56-A956-2D68DF3D9531}" destId="{14A5EA2C-4458-4C6C-AA5A-67431A5DDB89}" srcOrd="13" destOrd="0" presId="urn:microsoft.com/office/officeart/2005/8/layout/list1"/>
    <dgm:cxn modelId="{2CD18453-D680-4154-984E-4B032C66D13B}" type="presParOf" srcId="{80599C15-1922-4F56-A956-2D68DF3D9531}" destId="{D1480FCE-BA67-40FB-BB3D-997D88B55D2B}" srcOrd="14" destOrd="0" presId="urn:microsoft.com/office/officeart/2005/8/layout/list1"/>
    <dgm:cxn modelId="{46240961-1E61-49D1-BA66-B23DB202513D}" type="presParOf" srcId="{80599C15-1922-4F56-A956-2D68DF3D9531}" destId="{F636F6D0-4E01-4297-91B2-6F064B06C9CF}" srcOrd="15" destOrd="0" presId="urn:microsoft.com/office/officeart/2005/8/layout/list1"/>
    <dgm:cxn modelId="{B1F464C6-1ACD-4F46-B697-6E7132784743}" type="presParOf" srcId="{80599C15-1922-4F56-A956-2D68DF3D9531}" destId="{AD8FB9B4-77FD-4471-BE24-302B3C821733}" srcOrd="16" destOrd="0" presId="urn:microsoft.com/office/officeart/2005/8/layout/list1"/>
    <dgm:cxn modelId="{79E4A326-23C6-4333-9DE8-0BF898D3BDF4}" type="presParOf" srcId="{AD8FB9B4-77FD-4471-BE24-302B3C821733}" destId="{E1D789CD-4AA2-430A-A3F9-355F1BA83A94}" srcOrd="0" destOrd="0" presId="urn:microsoft.com/office/officeart/2005/8/layout/list1"/>
    <dgm:cxn modelId="{4DC5E712-3699-4B59-9B34-FEC2EBD5355E}" type="presParOf" srcId="{AD8FB9B4-77FD-4471-BE24-302B3C821733}" destId="{31AF647D-A765-4718-B7A4-71C0C8554BFB}" srcOrd="1" destOrd="0" presId="urn:microsoft.com/office/officeart/2005/8/layout/list1"/>
    <dgm:cxn modelId="{FB3798C2-C9E1-46F6-8FFD-7A242E60C96F}" type="presParOf" srcId="{80599C15-1922-4F56-A956-2D68DF3D9531}" destId="{D98B8C85-4F27-4E9E-B516-6A77E5B24965}" srcOrd="17" destOrd="0" presId="urn:microsoft.com/office/officeart/2005/8/layout/list1"/>
    <dgm:cxn modelId="{8A06194B-EBF8-452A-818F-6863DB55FFB8}" type="presParOf" srcId="{80599C15-1922-4F56-A956-2D68DF3D9531}" destId="{C86DD723-76B9-4EA9-BFAE-6DF4655075ED}" srcOrd="18" destOrd="0" presId="urn:microsoft.com/office/officeart/2005/8/layout/list1"/>
    <dgm:cxn modelId="{7DF747C6-BC54-4FF2-BB1F-BC263F1492CD}" type="presParOf" srcId="{80599C15-1922-4F56-A956-2D68DF3D9531}" destId="{4115FB9E-DE19-4D04-9CE3-C70038153206}" srcOrd="19" destOrd="0" presId="urn:microsoft.com/office/officeart/2005/8/layout/list1"/>
    <dgm:cxn modelId="{E2267A81-EC1B-4D4D-88FB-E257C3837E09}" type="presParOf" srcId="{80599C15-1922-4F56-A956-2D68DF3D9531}" destId="{9FA52328-9785-4799-888F-34AC257718B4}" srcOrd="20" destOrd="0" presId="urn:microsoft.com/office/officeart/2005/8/layout/list1"/>
    <dgm:cxn modelId="{0317AE7E-7CF7-401F-A680-655464BA46D2}" type="presParOf" srcId="{9FA52328-9785-4799-888F-34AC257718B4}" destId="{73809137-F2AC-441F-9526-B9B319E85295}" srcOrd="0" destOrd="0" presId="urn:microsoft.com/office/officeart/2005/8/layout/list1"/>
    <dgm:cxn modelId="{5242838A-97C3-454A-B2DA-CB07E2C2C84D}" type="presParOf" srcId="{9FA52328-9785-4799-888F-34AC257718B4}" destId="{DBA5A602-0375-45F1-8FCD-1FCA5634B448}" srcOrd="1" destOrd="0" presId="urn:microsoft.com/office/officeart/2005/8/layout/list1"/>
    <dgm:cxn modelId="{B7C92813-8BC6-47C4-A297-BBB6CA98B598}" type="presParOf" srcId="{80599C15-1922-4F56-A956-2D68DF3D9531}" destId="{4D8BA262-6D1A-4DF6-9D51-F444406DDE96}" srcOrd="21" destOrd="0" presId="urn:microsoft.com/office/officeart/2005/8/layout/list1"/>
    <dgm:cxn modelId="{7C38F91E-B37C-4F47-9AF7-616A38566158}" type="presParOf" srcId="{80599C15-1922-4F56-A956-2D68DF3D9531}" destId="{98BB89BC-290C-4184-AB0D-ECC419C5915A}" srcOrd="22" destOrd="0" presId="urn:microsoft.com/office/officeart/2005/8/layout/list1"/>
    <dgm:cxn modelId="{022DB3F9-194C-4A6C-9F40-D4EFEA3F71B9}" type="presParOf" srcId="{80599C15-1922-4F56-A956-2D68DF3D9531}" destId="{0937A4E8-62E7-4922-971D-00EB3C4A428C}" srcOrd="23" destOrd="0" presId="urn:microsoft.com/office/officeart/2005/8/layout/list1"/>
    <dgm:cxn modelId="{E9596944-58D4-4CD1-8204-54BDC9275151}" type="presParOf" srcId="{80599C15-1922-4F56-A956-2D68DF3D9531}" destId="{F4F385C8-4D7C-43D8-AFD7-3E4DFA985F1F}" srcOrd="24" destOrd="0" presId="urn:microsoft.com/office/officeart/2005/8/layout/list1"/>
    <dgm:cxn modelId="{FDCF1447-A6B5-42C2-A745-B1A61AF3C026}" type="presParOf" srcId="{F4F385C8-4D7C-43D8-AFD7-3E4DFA985F1F}" destId="{C0D47630-6E78-4F28-BB6B-9CC82CBBDD4B}" srcOrd="0" destOrd="0" presId="urn:microsoft.com/office/officeart/2005/8/layout/list1"/>
    <dgm:cxn modelId="{0297D8E3-868A-4B27-A34B-033DD7298502}" type="presParOf" srcId="{F4F385C8-4D7C-43D8-AFD7-3E4DFA985F1F}" destId="{2C865C30-D313-4591-8A05-A0867B11BCA7}" srcOrd="1" destOrd="0" presId="urn:microsoft.com/office/officeart/2005/8/layout/list1"/>
    <dgm:cxn modelId="{9C246900-E0EB-408F-985E-293D131AED7B}" type="presParOf" srcId="{80599C15-1922-4F56-A956-2D68DF3D9531}" destId="{2606174E-F6AC-4652-BEEF-07C5A7455DF1}" srcOrd="25" destOrd="0" presId="urn:microsoft.com/office/officeart/2005/8/layout/list1"/>
    <dgm:cxn modelId="{9D13ADF3-8889-4AEA-9BEB-BA924706F59B}" type="presParOf" srcId="{80599C15-1922-4F56-A956-2D68DF3D9531}" destId="{9B41506C-AA1C-424D-BF63-910B9905370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D9B54-81E2-407B-8EA2-3E214504FDC1}">
      <dsp:nvSpPr>
        <dsp:cNvPr id="0" name=""/>
        <dsp:cNvSpPr/>
      </dsp:nvSpPr>
      <dsp:spPr>
        <a:xfrm>
          <a:off x="0" y="30363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F6E01-BBA8-43C4-86F5-A9536007E498}">
      <dsp:nvSpPr>
        <dsp:cNvPr id="0" name=""/>
        <dsp:cNvSpPr/>
      </dsp:nvSpPr>
      <dsp:spPr>
        <a:xfrm>
          <a:off x="413975" y="2319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Целеполагание</a:t>
          </a:r>
          <a:endParaRPr lang="ru-RU" sz="2400" b="1" kern="1200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sp:txBody>
      <dsp:txXfrm>
        <a:off x="413975" y="23191"/>
        <a:ext cx="7938314" cy="560880"/>
      </dsp:txXfrm>
    </dsp:sp>
    <dsp:sp modelId="{B1CE959B-231D-4312-9825-4627C5744F4D}">
      <dsp:nvSpPr>
        <dsp:cNvPr id="0" name=""/>
        <dsp:cNvSpPr/>
      </dsp:nvSpPr>
      <dsp:spPr>
        <a:xfrm>
          <a:off x="0" y="116547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543279-BA62-482B-9080-29E6D0F28C14}">
      <dsp:nvSpPr>
        <dsp:cNvPr id="0" name=""/>
        <dsp:cNvSpPr/>
      </dsp:nvSpPr>
      <dsp:spPr>
        <a:xfrm>
          <a:off x="413975" y="88503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Проектирование содержания</a:t>
          </a:r>
        </a:p>
      </dsp:txBody>
      <dsp:txXfrm>
        <a:off x="413975" y="885031"/>
        <a:ext cx="7938314" cy="560880"/>
      </dsp:txXfrm>
    </dsp:sp>
    <dsp:sp modelId="{34AAFD7E-FA3A-43F9-9775-5493FCC09EE0}">
      <dsp:nvSpPr>
        <dsp:cNvPr id="0" name=""/>
        <dsp:cNvSpPr/>
      </dsp:nvSpPr>
      <dsp:spPr>
        <a:xfrm>
          <a:off x="0" y="202731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53479-B6F0-4474-9AE9-BBE34845A636}">
      <dsp:nvSpPr>
        <dsp:cNvPr id="0" name=""/>
        <dsp:cNvSpPr/>
      </dsp:nvSpPr>
      <dsp:spPr>
        <a:xfrm>
          <a:off x="413975" y="174687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Выбор типа и вида </a:t>
          </a:r>
          <a:r>
            <a:rPr lang="ru-RU" sz="2400" b="1" kern="12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урока</a:t>
          </a:r>
          <a:endParaRPr lang="ru-RU" sz="2400" b="1" kern="1200" dirty="0">
            <a:solidFill>
              <a:srgbClr val="002060"/>
            </a:solidFill>
            <a:latin typeface="Monotype Corsiva" pitchFamily="66" charset="0"/>
            <a:cs typeface="Times New Roman" pitchFamily="18" charset="0"/>
          </a:endParaRPr>
        </a:p>
      </dsp:txBody>
      <dsp:txXfrm>
        <a:off x="413975" y="1746871"/>
        <a:ext cx="7938314" cy="560880"/>
      </dsp:txXfrm>
    </dsp:sp>
    <dsp:sp modelId="{D1480FCE-BA67-40FB-BB3D-997D88B55D2B}">
      <dsp:nvSpPr>
        <dsp:cNvPr id="0" name=""/>
        <dsp:cNvSpPr/>
      </dsp:nvSpPr>
      <dsp:spPr>
        <a:xfrm>
          <a:off x="0" y="288915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14E4B6-00B2-4C28-840E-254BB154BF51}">
      <dsp:nvSpPr>
        <dsp:cNvPr id="0" name=""/>
        <dsp:cNvSpPr/>
      </dsp:nvSpPr>
      <dsp:spPr>
        <a:xfrm>
          <a:off x="413975" y="260871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Определение методов и приёмов обучения</a:t>
          </a:r>
        </a:p>
      </dsp:txBody>
      <dsp:txXfrm>
        <a:off x="413975" y="2608711"/>
        <a:ext cx="7938314" cy="560880"/>
      </dsp:txXfrm>
    </dsp:sp>
    <dsp:sp modelId="{C86DD723-76B9-4EA9-BFAE-6DF4655075ED}">
      <dsp:nvSpPr>
        <dsp:cNvPr id="0" name=""/>
        <dsp:cNvSpPr/>
      </dsp:nvSpPr>
      <dsp:spPr>
        <a:xfrm>
          <a:off x="0" y="375099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F647D-A765-4718-B7A4-71C0C8554BFB}">
      <dsp:nvSpPr>
        <dsp:cNvPr id="0" name=""/>
        <dsp:cNvSpPr/>
      </dsp:nvSpPr>
      <dsp:spPr>
        <a:xfrm>
          <a:off x="413975" y="347055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Отбор учебно-методического обеспечения</a:t>
          </a:r>
        </a:p>
      </dsp:txBody>
      <dsp:txXfrm>
        <a:off x="413975" y="3470551"/>
        <a:ext cx="7938314" cy="560880"/>
      </dsp:txXfrm>
    </dsp:sp>
    <dsp:sp modelId="{98BB89BC-290C-4184-AB0D-ECC419C5915A}">
      <dsp:nvSpPr>
        <dsp:cNvPr id="0" name=""/>
        <dsp:cNvSpPr/>
      </dsp:nvSpPr>
      <dsp:spPr>
        <a:xfrm>
          <a:off x="0" y="461283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5A602-0375-45F1-8FCD-1FCA5634B448}">
      <dsp:nvSpPr>
        <dsp:cNvPr id="0" name=""/>
        <dsp:cNvSpPr/>
      </dsp:nvSpPr>
      <dsp:spPr>
        <a:xfrm>
          <a:off x="413975" y="4332391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Определение </a:t>
          </a: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методик для получения обратной связи, проведения рефлексии занятия</a:t>
          </a:r>
        </a:p>
      </dsp:txBody>
      <dsp:txXfrm>
        <a:off x="413975" y="4332391"/>
        <a:ext cx="7938314" cy="560880"/>
      </dsp:txXfrm>
    </dsp:sp>
    <dsp:sp modelId="{9B41506C-AA1C-424D-BF63-910B9905370C}">
      <dsp:nvSpPr>
        <dsp:cNvPr id="0" name=""/>
        <dsp:cNvSpPr/>
      </dsp:nvSpPr>
      <dsp:spPr>
        <a:xfrm>
          <a:off x="0" y="5474671"/>
          <a:ext cx="8352928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65C30-D313-4591-8A05-A0867B11BCA7}">
      <dsp:nvSpPr>
        <dsp:cNvPr id="0" name=""/>
        <dsp:cNvSpPr/>
      </dsp:nvSpPr>
      <dsp:spPr>
        <a:xfrm>
          <a:off x="360042" y="5112567"/>
          <a:ext cx="7938314" cy="5608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Фиксирование </a:t>
          </a:r>
          <a:r>
            <a:rPr lang="ru-RU" sz="2400" b="1" kern="1200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rPr>
            <a:t>результатов проектирования</a:t>
          </a:r>
        </a:p>
      </dsp:txBody>
      <dsp:txXfrm>
        <a:off x="360042" y="5112567"/>
        <a:ext cx="7938314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SimSun" charset="-122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SimSun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7863"/>
            <a:ext cx="4570413" cy="3443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SimSun" charset="-122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B1C87DF4-2FDE-48F6-BA59-13878DADE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27C5836-20BD-4930-A1B8-5F06D091D668}" type="slidenum">
              <a:rPr lang="ru-RU" smtClean="0"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ru-RU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dirty="0" smtClean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81CF63C-23C1-4511-94EE-D37398A1ED4F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0EF4E2-71C4-408E-9BEA-0991C4535EC0}" type="slidenum">
              <a:rPr lang="ru-RU" smtClean="0"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ru-RU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A0684BE-4103-41E7-9302-02D537B6C03D}" type="slidenum">
              <a:rPr lang="ru-RU" smtClean="0"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ru-RU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89463" cy="34432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1C87DF4-2FDE-48F6-BA59-13878DADEF8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AD56-2E9C-4722-B0EF-19190FD05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282E-FA07-4214-ACF6-CE9FB867A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775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775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C1CE-0059-44D8-84EB-42519F3BC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F4A19-F75A-4F88-9E02-CC4442704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C0038-5923-4B60-942E-FD4E4F2AC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77863" y="1820863"/>
            <a:ext cx="3816350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820863"/>
            <a:ext cx="3817937" cy="408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62C0-A440-4E6B-9F34-9F62BE7DB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6B243-C34F-43C1-936D-73B7A07D7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D40F-1CB1-469E-86D6-CD2ED42E7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01AA1-AC1C-481A-8D8C-17B85BDFD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21AA7-E582-4CD4-A6FF-3D6C4BAD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993D-CED8-4070-A01A-F23AA5408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1820863"/>
            <a:ext cx="7786687" cy="408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SimSun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fld id="{40BFB165-9CBE-449A-A0F1-140767094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DD9C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DDD9C3"/>
          </a:solidFill>
          <a:latin typeface="Cambria" pitchFamily="16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4763" y="0"/>
            <a:ext cx="3030537" cy="146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9 ноября    2011  г.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Координационный совет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FFFFFF"/>
                </a:solidFill>
              </a:rPr>
              <a:t>Якутск 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000000"/>
                </a:solidFill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548680"/>
            <a:ext cx="8229600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Tx/>
              <a:buSzTx/>
              <a:buFontTx/>
              <a:buNone/>
              <a:defRPr/>
            </a:pPr>
            <a:r>
              <a:rPr lang="ru-RU" sz="4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КОМПЕТЕНТНОСТНЫЙ УРОК, </a:t>
            </a:r>
          </a:p>
          <a:p>
            <a:pPr algn="ctr">
              <a:buClrTx/>
              <a:buSzTx/>
              <a:buFontTx/>
              <a:buNone/>
              <a:defRPr/>
            </a:pPr>
            <a:r>
              <a:rPr lang="ru-RU" sz="4800" b="1" spc="5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ЕГО КРИТЕРИИ И САМОАНАЛИЗ</a:t>
            </a:r>
            <a:endParaRPr lang="ru-RU" sz="4800" b="1" spc="50" dirty="0" smtClean="0">
              <a:ln w="1143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95536" y="881337"/>
          <a:ext cx="8352928" cy="59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684213" y="260350"/>
            <a:ext cx="77041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rgbClr val="002060"/>
                </a:solidFill>
                <a:latin typeface="Monotype Corsiva" pitchFamily="66" charset="0"/>
              </a:rPr>
              <a:t>Этапы проектирования компетентностного урока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655638" y="298450"/>
            <a:ext cx="7732712" cy="5529263"/>
          </a:xfrm>
          <a:prstGeom prst="rect">
            <a:avLst/>
          </a:prstGeom>
          <a:solidFill>
            <a:srgbClr val="FFFFFF">
              <a:alpha val="29803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r">
              <a:spcBef>
                <a:spcPts val="9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   «Рождение любого урока начинается с осознания и правильного, четкого определения его конечной цели - </a:t>
            </a:r>
            <a:r>
              <a:rPr lang="ru-RU" sz="3600" b="1" u="sng" dirty="0">
                <a:solidFill>
                  <a:srgbClr val="002060"/>
                </a:solidFill>
                <a:latin typeface="Monotype Corsiva" pitchFamily="66" charset="0"/>
              </a:rPr>
              <a:t>чего</a:t>
            </a:r>
            <a:r>
              <a:rPr lang="ru-RU" sz="3600" u="sng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учитель хочет добиться; затем установления средства - </a:t>
            </a:r>
            <a:r>
              <a:rPr lang="ru-RU" sz="3600" b="1" u="sng" dirty="0">
                <a:solidFill>
                  <a:srgbClr val="002060"/>
                </a:solidFill>
                <a:latin typeface="Monotype Corsiva" pitchFamily="66" charset="0"/>
              </a:rPr>
              <a:t>что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 поможет учителю в достижении цели, а уж затем определения способа – </a:t>
            </a:r>
            <a:r>
              <a:rPr lang="ru-RU" sz="3600" b="1" u="sng" dirty="0">
                <a:solidFill>
                  <a:srgbClr val="002060"/>
                </a:solidFill>
                <a:latin typeface="Monotype Corsiva" pitchFamily="66" charset="0"/>
              </a:rPr>
              <a:t>как </a:t>
            </a: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учитель будет действовать, чтобы цель была достигнута» </a:t>
            </a:r>
          </a:p>
          <a:p>
            <a:pPr marL="342900" indent="-341313" algn="r"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400" b="1" dirty="0">
                <a:solidFill>
                  <a:srgbClr val="17375E"/>
                </a:solidFill>
                <a:latin typeface="Monotype Corsiva" pitchFamily="66" charset="0"/>
              </a:rPr>
              <a:t>(Педагогика / Под ред. П. И. </a:t>
            </a:r>
            <a:r>
              <a:rPr lang="ru-RU" sz="2400" b="1" dirty="0" err="1">
                <a:solidFill>
                  <a:srgbClr val="17375E"/>
                </a:solidFill>
                <a:latin typeface="Monotype Corsiva" pitchFamily="66" charset="0"/>
              </a:rPr>
              <a:t>Пидкасистого</a:t>
            </a:r>
            <a:r>
              <a:rPr lang="ru-RU" sz="2400" b="1" dirty="0">
                <a:solidFill>
                  <a:srgbClr val="17375E"/>
                </a:solidFill>
                <a:latin typeface="Monotype Corsiva" pitchFamily="66" charset="0"/>
              </a:rPr>
              <a:t>. М., 1998).</a:t>
            </a:r>
          </a:p>
          <a:p>
            <a:pPr marL="342900" indent="-341313">
              <a:spcBef>
                <a:spcPts val="600"/>
              </a:spcBef>
              <a:buClr>
                <a:srgbClr val="17375E"/>
              </a:buClr>
              <a:buFont typeface="Arial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17375E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765175"/>
            <a:ext cx="87852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/>
            <a:r>
              <a:rPr lang="ru-RU" sz="3800" b="1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Если ученик в школе не научился сам творить, то в жизни он будет только подражать, копировать, так как мало таких, которые бы, научившись копировать, умели сделать самостоятельное приложение этих сведений".</a:t>
            </a:r>
          </a:p>
          <a:p>
            <a:pPr algn="r" eaLnBrk="0" hangingPunct="0"/>
            <a:r>
              <a:rPr lang="ru-RU" sz="3800" b="1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Л. Н. Толстой</a:t>
            </a:r>
            <a:endParaRPr lang="ru-RU" sz="3800" b="1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200900" cy="3960986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Успехов </a:t>
            </a:r>
            <a:b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в проектировании </a:t>
            </a:r>
            <a:r>
              <a:rPr lang="ru-RU" sz="6000" b="1" dirty="0" err="1" smtClean="0">
                <a:solidFill>
                  <a:srgbClr val="002060"/>
                </a:solidFill>
                <a:latin typeface="Monotype Corsiva" pitchFamily="66" charset="0"/>
              </a:rPr>
              <a:t>компетентностного</a:t>
            </a:r>
            <a:r>
              <a:rPr lang="ru-RU" sz="6000" b="1" dirty="0" smtClean="0">
                <a:solidFill>
                  <a:srgbClr val="002060"/>
                </a:solidFill>
                <a:latin typeface="Monotype Corsiva" pitchFamily="66" charset="0"/>
              </a:rPr>
              <a:t> урока!</a:t>
            </a:r>
            <a:endParaRPr lang="ru-RU" sz="60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8424863" cy="5003800"/>
          </a:xfrm>
          <a:prstGeom prst="rect">
            <a:avLst/>
          </a:prstGeom>
          <a:solidFill>
            <a:srgbClr val="EEECE1">
              <a:alpha val="29999"/>
            </a:srgbClr>
          </a:solidFill>
          <a:ln w="9525">
            <a:noFill/>
            <a:round/>
            <a:headEnd/>
            <a:tailEnd/>
          </a:ln>
          <a:effectLst>
            <a:outerShdw dist="107933" dir="2700000" algn="ctr" rotWithShape="0">
              <a:srgbClr val="EEECE1">
                <a:alpha val="50027"/>
              </a:srgbClr>
            </a:outerShdw>
          </a:effectLst>
        </p:spPr>
        <p:txBody>
          <a:bodyPr/>
          <a:lstStyle/>
          <a:p>
            <a:pPr marL="342900" indent="-341313" algn="r">
              <a:spcBef>
                <a:spcPts val="1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4" charset="0"/>
                <a:ea typeface="SimSun" charset="-122"/>
              </a:rPr>
              <a:t>По –настоящему об уровне цивилизации говорят не переписи населения, не размеры городов, не собранный урожай – нет, о нем говорят качества человека, которого производит страна» </a:t>
            </a:r>
          </a:p>
          <a:p>
            <a:pPr marL="342900" indent="-341313" algn="r">
              <a:spcBef>
                <a:spcPts val="10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4000" b="1" dirty="0" err="1">
                <a:solidFill>
                  <a:srgbClr val="17375E"/>
                </a:solidFill>
                <a:latin typeface="Monotype Corsiva" pitchFamily="64" charset="0"/>
                <a:ea typeface="SimSun" charset="-122"/>
              </a:rPr>
              <a:t>Эмерсон</a:t>
            </a:r>
            <a:r>
              <a:rPr lang="ru-RU" sz="4000" b="1" dirty="0">
                <a:solidFill>
                  <a:srgbClr val="17375E"/>
                </a:solidFill>
                <a:latin typeface="Monotype Corsiva" pitchFamily="64" charset="0"/>
                <a:ea typeface="SimSun" charset="-122"/>
              </a:rPr>
              <a:t> Р.У.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539750" y="692150"/>
            <a:ext cx="83534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В Российском образовании занимают </a:t>
            </a:r>
          </a:p>
          <a:p>
            <a:pPr algn="ctr"/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знания  – 65%,</a:t>
            </a:r>
          </a:p>
          <a:p>
            <a:pPr algn="ctr"/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умения  – 25%,</a:t>
            </a:r>
          </a:p>
          <a:p>
            <a:pPr algn="ctr"/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обобщенные умения – 10%.</a:t>
            </a:r>
          </a:p>
          <a:p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Проблема Российского образования:</a:t>
            </a:r>
          </a:p>
          <a:p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причина не в том, что плохо учим, а том, что даем знания готовыми!</a:t>
            </a:r>
            <a:endParaRPr lang="ru-RU" sz="400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0"/>
            <a:ext cx="8964612" cy="6248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В начале </a:t>
            </a:r>
            <a:r>
              <a:rPr lang="en-US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XXI</a:t>
            </a: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века ЮНЕСКО </a:t>
            </a:r>
            <a:r>
              <a:rPr lang="ru-RU" sz="4000" b="1" dirty="0" err="1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сформулиро-ваны</a:t>
            </a: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фундаментальные цели школьного образования в современном мире:</a:t>
            </a:r>
          </a:p>
          <a:p>
            <a:pPr marL="630238">
              <a:buFont typeface="Times New Roman" pitchFamily="16" charset="0"/>
              <a:buBlip>
                <a:blip r:embed="rId3"/>
              </a:buBlip>
              <a:tabLst>
                <a:tab pos="630238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научить получать знания </a:t>
            </a:r>
          </a:p>
          <a:p>
            <a:pPr marL="630238">
              <a:buFont typeface="Times New Roman" pitchFamily="16" charset="0"/>
              <a:buNone/>
              <a:tabLst>
                <a:tab pos="630238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(учиться </a:t>
            </a:r>
            <a:r>
              <a:rPr lang="ru-RU" sz="4000" b="1" dirty="0" err="1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учиться</a:t>
            </a: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);</a:t>
            </a:r>
          </a:p>
          <a:p>
            <a:pPr marL="630238">
              <a:buFont typeface="Times New Roman" pitchFamily="16" charset="0"/>
              <a:buBlip>
                <a:blip r:embed="rId3"/>
              </a:buBlip>
              <a:tabLst>
                <a:tab pos="630238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научить работать и зарабатывать       (учиться для труда);</a:t>
            </a:r>
          </a:p>
          <a:p>
            <a:pPr marL="630238">
              <a:buFont typeface="Times New Roman" pitchFamily="16" charset="0"/>
              <a:buBlip>
                <a:blip r:embed="rId3"/>
              </a:buBlip>
              <a:tabLst>
                <a:tab pos="630238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научить жить (учиться для бытия);</a:t>
            </a:r>
          </a:p>
          <a:p>
            <a:pPr marL="630238">
              <a:buFont typeface="Times New Roman" pitchFamily="16" charset="0"/>
              <a:buBlip>
                <a:blip r:embed="rId3"/>
              </a:buBlip>
              <a:tabLst>
                <a:tab pos="630238" algn="l"/>
              </a:tabLst>
              <a:defRPr/>
            </a:pP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  <a:ea typeface="SimSun" charset="-122"/>
              </a:rPr>
              <a:t> научить жить вместе (учиться для          совместной деятельности).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042988" y="0"/>
            <a:ext cx="6624637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u="sng">
                <a:solidFill>
                  <a:srgbClr val="002060"/>
                </a:solidFill>
                <a:latin typeface="Monotype Corsiva" pitchFamily="66" charset="0"/>
              </a:rPr>
              <a:t>Метод ассоциаций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К -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О -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М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П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Е -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Т -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Е -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Н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Т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Н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О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С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Т -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179388" y="0"/>
            <a:ext cx="896461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u="sng">
                <a:solidFill>
                  <a:srgbClr val="002060"/>
                </a:solidFill>
                <a:latin typeface="Monotype Corsiva" pitchFamily="66" charset="0"/>
              </a:rPr>
              <a:t>«Верные и невырные утверждения»</a:t>
            </a:r>
          </a:p>
          <a:p>
            <a:pPr algn="ctr"/>
            <a:r>
              <a:rPr lang="ru-RU" sz="4400" b="1" u="sng">
                <a:solidFill>
                  <a:srgbClr val="002060"/>
                </a:solidFill>
                <a:latin typeface="Monotype Corsiva" pitchFamily="66" charset="0"/>
              </a:rPr>
              <a:t>Верите ли вы, что …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компетентностный подход  формирует готовность человека к самостоятельному решению многообразных проблем своей практической деятельности?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 компетенция – круг вопросов, в которых кто-нибудь хорошо осведомлен?</a:t>
            </a:r>
          </a:p>
          <a:p>
            <a:pPr>
              <a:buFont typeface="Times New Roman" pitchFamily="18" charset="0"/>
              <a:buBlip>
                <a:blip r:embed="rId3"/>
              </a:buBlip>
            </a:pPr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 компетентность «появляется» из приобретенных знаний, умений и навыков, учебного и жизненного опыта, ценностей и наклонностей при решении разнообразных проблем своей деятельности и общения?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748712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u="sng">
                <a:solidFill>
                  <a:srgbClr val="002060"/>
                </a:solidFill>
                <a:latin typeface="Monotype Corsiva" pitchFamily="66" charset="0"/>
              </a:rPr>
              <a:t>Толковый словарь Ушакова</a:t>
            </a:r>
          </a:p>
          <a:p>
            <a:pPr>
              <a:buFont typeface="Times New Roman" pitchFamily="18" charset="0"/>
              <a:buBlip>
                <a:blip r:embed="rId2"/>
              </a:buBlip>
            </a:pPr>
            <a:r>
              <a:rPr lang="ru-RU" sz="4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компетентность</a:t>
            </a:r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 –осведомленность, авторитарность.</a:t>
            </a:r>
          </a:p>
          <a:p>
            <a:pPr>
              <a:buFont typeface="Times New Roman" pitchFamily="18" charset="0"/>
              <a:buBlip>
                <a:blip r:embed="rId2"/>
              </a:buBlip>
            </a:pPr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компетенция </a:t>
            </a:r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– круг вопросов,  явлений, в которых данное лицо обладает авторитетностью, познаниями, опытом.</a:t>
            </a:r>
          </a:p>
          <a:p>
            <a:pPr algn="ctr"/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3600" b="1" u="sng">
                <a:solidFill>
                  <a:srgbClr val="002060"/>
                </a:solidFill>
                <a:latin typeface="Monotype Corsiva" pitchFamily="66" charset="0"/>
              </a:rPr>
              <a:t>Применительно к образованию</a:t>
            </a:r>
          </a:p>
          <a:p>
            <a:pPr>
              <a:buFont typeface="Times New Roman" pitchFamily="18" charset="0"/>
              <a:buBlip>
                <a:blip r:embed="rId2"/>
              </a:buBlip>
            </a:pPr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компетенция </a:t>
            </a:r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–готовность человека к мобилизации знаний, умений и внешних ресурсов для эффективной деятельности в конкретной жизненной ситуации; готовность действовать в ситуации неопределенности.</a:t>
            </a:r>
          </a:p>
          <a:p>
            <a:pPr>
              <a:buFont typeface="Times New Roman" pitchFamily="18" charset="0"/>
              <a:buBlip>
                <a:blip r:embed="rId2"/>
              </a:buBlip>
            </a:pPr>
            <a:r>
              <a:rPr lang="ru-RU" sz="2800" b="1">
                <a:solidFill>
                  <a:srgbClr val="002060"/>
                </a:solidFill>
                <a:latin typeface="Monotype Corsiva" pitchFamily="66" charset="0"/>
              </a:rPr>
              <a:t> компетентность </a:t>
            </a:r>
            <a:r>
              <a:rPr lang="ru-RU" sz="2800">
                <a:solidFill>
                  <a:srgbClr val="002060"/>
                </a:solidFill>
                <a:latin typeface="Monotype Corsiva" pitchFamily="66" charset="0"/>
              </a:rPr>
              <a:t>-  «знание в действии» – способность использовать на практике знания, умения, навыки, а также мотивация к эффективным действиям.</a:t>
            </a:r>
            <a:endParaRPr lang="ru-RU" sz="2800" b="1" u="sng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2800" b="1" u="sng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8497887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rgbClr val="002060"/>
                </a:solidFill>
                <a:latin typeface="Monotype Corsiva" pitchFamily="66" charset="0"/>
              </a:rPr>
              <a:t>Компетентностный подход </a:t>
            </a: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– подход, который акцентирует внимание на результат образования, в качестве результата рассматривается не сумма усвоенной информации, а способность человека действовать в разных ситуациях. </a:t>
            </a:r>
          </a:p>
          <a:p>
            <a:pPr algn="ctr"/>
            <a:r>
              <a:rPr lang="ru-RU" sz="3200" b="1" u="sng">
                <a:solidFill>
                  <a:srgbClr val="002060"/>
                </a:solidFill>
                <a:latin typeface="Monotype Corsiva" pitchFamily="66" charset="0"/>
              </a:rPr>
              <a:t>Цели школьного образования: </a:t>
            </a: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 Нучить учиться, т.е. научиться определять цели познавательной деятельности, выбирать источники информации, находить оптимальные пути к цели, оценивать результаты и самостоятельно организовывать свою деятельность.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23850" y="188913"/>
            <a:ext cx="85693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solidFill>
                  <a:srgbClr val="002060"/>
                </a:solidFill>
                <a:latin typeface="Monotype Corsiva" pitchFamily="66" charset="0"/>
              </a:rPr>
              <a:t>Цели школьного образования: </a:t>
            </a: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Научиться объяснять явления действительности, их сущность и причины, используя соответствующий научный аапарат.</a:t>
            </a:r>
            <a:endParaRPr lang="ru-RU" sz="3200" b="1" u="sng">
              <a:solidFill>
                <a:srgbClr val="002060"/>
              </a:solidFill>
              <a:latin typeface="Monotype Corsiva" pitchFamily="66" charset="0"/>
            </a:endParaRP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 Научиться ориентироваться в ключевых проблемах современности .</a:t>
            </a: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Научиться решать проблемы, связанные с реализацией разнообразных  социальных  ролей.</a:t>
            </a: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 Научиться решать проблемы, общие для различных видов рпофессиональной деятельности.</a:t>
            </a:r>
          </a:p>
          <a:p>
            <a:pPr algn="just">
              <a:buFont typeface="Times New Roman" pitchFamily="18" charset="0"/>
              <a:buBlip>
                <a:blip r:embed="rId2"/>
              </a:buBlip>
            </a:pPr>
            <a:r>
              <a:rPr lang="ru-RU" sz="3200">
                <a:solidFill>
                  <a:srgbClr val="002060"/>
                </a:solidFill>
                <a:latin typeface="Monotype Corsiva" pitchFamily="66" charset="0"/>
              </a:rPr>
              <a:t>Научиться решать проблемы профессионального выбора, включая подготовку к дальнейшему обучению.</a:t>
            </a:r>
            <a:endParaRPr lang="ru-RU" sz="32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mbria"/>
        <a:ea typeface="SimSun"/>
        <a:cs typeface=""/>
      </a:majorFont>
      <a:minorFont>
        <a:latin typeface="Cambria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599</Words>
  <Application>Microsoft Office PowerPoint</Application>
  <PresentationFormat>Экран (4:3)</PresentationFormat>
  <Paragraphs>78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Успехов  в проектировании компетентностного урока!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Феденко</dc:creator>
  <cp:lastModifiedBy>Пользователь</cp:lastModifiedBy>
  <cp:revision>249</cp:revision>
  <cp:lastPrinted>1601-01-01T00:00:00Z</cp:lastPrinted>
  <dcterms:created xsi:type="dcterms:W3CDTF">2011-10-24T07:20:20Z</dcterms:created>
  <dcterms:modified xsi:type="dcterms:W3CDTF">2015-03-10T15:11:09Z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TC019087029991</vt:lpwstr>
  </property>
</Properties>
</file>