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56" r:id="rId4"/>
    <p:sldId id="266" r:id="rId5"/>
    <p:sldId id="258" r:id="rId6"/>
    <p:sldId id="267" r:id="rId7"/>
    <p:sldId id="268" r:id="rId8"/>
    <p:sldId id="260" r:id="rId9"/>
    <p:sldId id="275" r:id="rId10"/>
    <p:sldId id="261" r:id="rId11"/>
    <p:sldId id="262" r:id="rId12"/>
    <p:sldId id="263" r:id="rId13"/>
    <p:sldId id="272" r:id="rId14"/>
    <p:sldId id="273" r:id="rId15"/>
    <p:sldId id="259" r:id="rId16"/>
    <p:sldId id="264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00CC66"/>
    <a:srgbClr val="FF00FF"/>
    <a:srgbClr val="FFFF00"/>
    <a:srgbClr val="FF0000"/>
    <a:srgbClr val="99FF66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00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77C1-A999-4661-A2A3-693CE2374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4C74-5D75-41F8-86CB-C0296A925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1212-4BE9-45E8-B8E0-8EF66C3F9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9293-602D-450F-868F-64E3FCF46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CBDF-71A8-46DD-A809-629AC075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6A26-B6EE-4CE6-8CE0-CA834B888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1789-0928-4989-BC6A-A16601774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190D-D62A-4D5E-B4A4-EEE833913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ED00-A8D7-48B7-A6E0-688C51772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3AE5-41E5-4EF0-850D-680FBFDE5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9493-1BB0-496A-8C2C-27032A03F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B3109B-D64B-40DD-8B2D-BED76E83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биологии в 7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Внешнее и внутреннее строение насекомых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Растительноядные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Шмели и бабочки –питаются цветочным нектаром и пыльцой</a:t>
            </a:r>
          </a:p>
          <a:p>
            <a:pPr eaLnBrk="1" hangingPunct="1"/>
            <a:r>
              <a:rPr lang="ru-RU" smtClean="0"/>
              <a:t>Жуки – древесиной </a:t>
            </a:r>
          </a:p>
          <a:p>
            <a:pPr eaLnBrk="1" hangingPunct="1"/>
            <a:r>
              <a:rPr lang="ru-RU" smtClean="0"/>
              <a:t>Тли - высасывают соки из листьев растений 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7" descr="{6F4B8BD4-81EC-4BF0-83CA-A3BB41EC0339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2286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{81C64C65-48CE-4C23-8375-A499237140F1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9052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{F22B53BC-F7CB-4B33-B7B5-6182C40010CD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600200"/>
            <a:ext cx="1490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build="p"/>
      <p:bldP spid="163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Хищники</a:t>
            </a: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Стрекозы</a:t>
            </a:r>
            <a:r>
              <a:rPr lang="ru-RU" smtClean="0"/>
              <a:t> поедают мух и комаров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Божьи коровки </a:t>
            </a:r>
            <a:r>
              <a:rPr lang="ru-RU" smtClean="0">
                <a:solidFill>
                  <a:schemeClr val="tx2"/>
                </a:solidFill>
              </a:rPr>
              <a:t>охотятся на тлей</a:t>
            </a:r>
          </a:p>
        </p:txBody>
      </p:sp>
      <p:pic>
        <p:nvPicPr>
          <p:cNvPr id="10245" name="Picture 10" descr="{E2F15765-4F17-4462-AFD0-8E17BA58D453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28527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{65ED61E6-4D23-465F-A523-967FBF82315B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2819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7" grpId="0" build="p"/>
      <p:bldP spid="184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Всеядные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Муравьи питаются живыми и погибшими насекомыми, соком плодов, нектаром.</a:t>
            </a:r>
          </a:p>
        </p:txBody>
      </p:sp>
      <p:pic>
        <p:nvPicPr>
          <p:cNvPr id="11268" name="Picture 4" descr="{0A971D63-79C5-4D33-81D2-086C757544A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352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{77B71DC2-DB18-49C7-B0E7-82F1F7E1E4D2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1940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Внутреннее строение </a:t>
            </a:r>
          </a:p>
        </p:txBody>
      </p:sp>
      <p:pic>
        <p:nvPicPr>
          <p:cNvPr id="12291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3810000" cy="3835400"/>
          </a:xfrm>
        </p:spPr>
      </p:pic>
      <p:sp>
        <p:nvSpPr>
          <p:cNvPr id="5" name="Прямоугольник 4"/>
          <p:cNvSpPr/>
          <p:nvPr/>
        </p:nvSpPr>
        <p:spPr>
          <a:xfrm>
            <a:off x="4343400" y="1371600"/>
            <a:ext cx="44958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Насекомые имеют </a:t>
            </a:r>
          </a:p>
          <a:p>
            <a:pPr>
              <a:defRPr/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пищеварительную,</a:t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кровеносную,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дыхательную,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выделительную, </a:t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нервную,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половую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системы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Нервная система </a:t>
            </a:r>
            <a:r>
              <a:rPr lang="ru-RU" sz="2000" smtClean="0"/>
              <a:t>– окологлоточное нервное кольцо, брюшная нервная цепочка и головной мозг, образовавшийся в результате слияния нервных узлов.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Сложный глаз </a:t>
            </a:r>
            <a:r>
              <a:rPr lang="ru-RU" sz="2000" smtClean="0"/>
              <a:t>насекомого состоит из множества мельчайших отдельных глазков с собственными нервными окончаниями. Каждый глазок видит кусочек объекта, все глазки дают мозаичную картину. </a:t>
            </a:r>
          </a:p>
        </p:txBody>
      </p:sp>
      <p:pic>
        <p:nvPicPr>
          <p:cNvPr id="13316" name="Рисунок 3" descr="глаз стрекоз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3697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Рисунок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257175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Чем удивительны насекомые?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Кузнечик слушает –ногами</a:t>
            </a:r>
          </a:p>
          <a:p>
            <a:pPr eaLnBrk="1" hangingPunct="1"/>
            <a:r>
              <a:rPr lang="ru-RU" smtClean="0"/>
              <a:t>Бабочки, мухи ощущают вкус     передними лапками</a:t>
            </a:r>
          </a:p>
          <a:p>
            <a:pPr eaLnBrk="1" hangingPunct="1"/>
            <a:r>
              <a:rPr lang="ru-RU" smtClean="0"/>
              <a:t>Обоняние пчелы</a:t>
            </a:r>
          </a:p>
          <a:p>
            <a:pPr eaLnBrk="1" hangingPunct="1">
              <a:buFontTx/>
              <a:buNone/>
            </a:pPr>
            <a:r>
              <a:rPr lang="ru-RU" smtClean="0"/>
              <a:t>   очень тонкое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4340" name="Picture 4" descr="{112430BE-258C-4457-BF40-5004259EBDC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95400"/>
            <a:ext cx="2438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{368B9C0B-7D88-4423-B4DD-B9FB0384E72C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124200"/>
            <a:ext cx="2438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{ED0C3D28-373E-4F54-9F75-5E1C34F91117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962400"/>
            <a:ext cx="23860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Насекомые</a:t>
            </a:r>
            <a:br>
              <a:rPr lang="ru-RU" sz="4000" b="1" smtClean="0">
                <a:solidFill>
                  <a:srgbClr val="0033CC"/>
                </a:solidFill>
              </a:rPr>
            </a:br>
            <a:r>
              <a:rPr lang="ru-RU" sz="4000" b="1" smtClean="0">
                <a:solidFill>
                  <a:srgbClr val="0033CC"/>
                </a:solidFill>
              </a:rPr>
              <a:t>Тверской области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Пчела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Майский жук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Жук -плавунец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Водомерка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Стрекоза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Бабочка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Божья коровка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Шмель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Колорадский жук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5364" name="Picture 4" descr="{A346011E-DEF4-45AD-B0BF-CD4264001682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 « Насекомые»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r>
              <a:rPr lang="ru-RU" smtClean="0"/>
              <a:t>1. У всех  насекомых ____конечностей.</a:t>
            </a:r>
          </a:p>
          <a:p>
            <a:r>
              <a:rPr lang="ru-RU" smtClean="0"/>
              <a:t>2. Верно ли, что на брюшке  насекомых располагаются крылья? </a:t>
            </a:r>
          </a:p>
          <a:p>
            <a:r>
              <a:rPr lang="ru-RU" smtClean="0"/>
              <a:t>3. Верно ли, что бабочки относятся к классу насекомых? </a:t>
            </a:r>
          </a:p>
          <a:p>
            <a:r>
              <a:rPr lang="ru-RU" smtClean="0"/>
              <a:t>4. Верно ли, что у насекомых 4 отдела тела? </a:t>
            </a:r>
          </a:p>
          <a:p>
            <a:r>
              <a:rPr lang="ru-RU" smtClean="0"/>
              <a:t>5. Верно ли, что все насекомые вредны?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6400800"/>
          </a:xfrm>
        </p:spPr>
        <p:txBody>
          <a:bodyPr/>
          <a:lstStyle/>
          <a:p>
            <a:r>
              <a:rPr lang="ru-RU" smtClean="0"/>
              <a:t>6. Верно ли, что у насекомых и ноги и крылья располагаются на груди? </a:t>
            </a:r>
          </a:p>
          <a:p>
            <a:r>
              <a:rPr lang="ru-RU" smtClean="0"/>
              <a:t>7.Верно ли, что  усики насекомых - органы осязания и обоняния?</a:t>
            </a:r>
          </a:p>
          <a:p>
            <a:r>
              <a:rPr lang="ru-RU" smtClean="0"/>
              <a:t>8. Верно ли, что насекомые раздельнополые? </a:t>
            </a:r>
          </a:p>
          <a:p>
            <a:r>
              <a:rPr lang="ru-RU" smtClean="0"/>
              <a:t>9.Верно ли, что все насекомые хищники?</a:t>
            </a:r>
          </a:p>
          <a:p>
            <a:r>
              <a:rPr lang="ru-RU" smtClean="0"/>
              <a:t>10.Верно ли, что насекомые самые многочисленные животные?</a:t>
            </a:r>
          </a:p>
          <a:p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Ребята, закончите предложения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Сегодня я узнал, что…</a:t>
            </a:r>
          </a:p>
          <a:p>
            <a:r>
              <a:rPr lang="ru-RU" b="1" dirty="0" smtClean="0"/>
              <a:t>Мне</a:t>
            </a:r>
            <a:r>
              <a:rPr lang="ru-RU" dirty="0" smtClean="0"/>
              <a:t> </a:t>
            </a:r>
            <a:r>
              <a:rPr lang="ru-RU" b="1" dirty="0" smtClean="0"/>
              <a:t>было</a:t>
            </a:r>
            <a:r>
              <a:rPr lang="ru-RU" dirty="0" smtClean="0"/>
              <a:t> </a:t>
            </a:r>
            <a:r>
              <a:rPr lang="ru-RU" b="1" dirty="0" smtClean="0"/>
              <a:t>интересно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Домашнее задание : §26 стр.126-130</a:t>
            </a:r>
          </a:p>
          <a:p>
            <a:r>
              <a:rPr lang="ru-RU" smtClean="0"/>
              <a:t>Рисунок насекомого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620000" cy="2895600"/>
          </a:xfrm>
        </p:spPr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</a:rPr>
              <a:t>Кому неизвестны эти существа? Где их только нет! Они летают в воздухе. Копошатся в почве, плавают в воде.  Их насчитывается более одного миллиона видов, больше, чем всех остальных  животных вместе взятых. У них многообразие красок и форм. Они  приспособились к  жизни в пустыне, тундре, лесу. Особенно много их в тропических странах. Они  жужжат и стрекочут, садятся на цветы.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Рисунок 9" descr="C:\Users\Елена\Desktop\принтер\18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41814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7" descr="C:\Users\Елена\Desktop\принтер\J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25368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 descr="C:\Users\Елена\Desktop\принтер\murav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21038"/>
            <a:ext cx="21685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0" name="Рисунок 1" descr="http://murzilka.org/data/files/Image/crossword/crosswo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51355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6600"/>
                </a:solidFill>
              </a:rPr>
              <a:t>Класс НАСЕКОМЫЕ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Энтомология –наука о насекомых</a:t>
            </a:r>
          </a:p>
        </p:txBody>
      </p:sp>
      <p:pic>
        <p:nvPicPr>
          <p:cNvPr id="3075" name="Picture 13" descr="{5829FD9A-D89F-4436-8379-964B2229149C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28933"/>
            <a:ext cx="7620000" cy="5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Внешнее строение насекомых</a:t>
            </a:r>
          </a:p>
        </p:txBody>
      </p:sp>
      <p:pic>
        <p:nvPicPr>
          <p:cNvPr id="4099" name="Рисунок 5" descr="C:\Users\Елена\Document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90650"/>
            <a:ext cx="739933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Признаки насекомых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Три части тела: голова, грудь, брюшко.</a:t>
            </a:r>
          </a:p>
          <a:p>
            <a:pPr eaLnBrk="1" hangingPunct="1"/>
            <a:r>
              <a:rPr lang="ru-RU" smtClean="0"/>
              <a:t>Три пары ног.</a:t>
            </a:r>
          </a:p>
          <a:p>
            <a:pPr eaLnBrk="1" hangingPunct="1"/>
            <a:r>
              <a:rPr lang="ru-RU" smtClean="0"/>
              <a:t>Пара усиков.</a:t>
            </a:r>
          </a:p>
          <a:p>
            <a:pPr eaLnBrk="1" hangingPunct="1"/>
            <a:endParaRPr lang="ru-RU" smtClean="0"/>
          </a:p>
        </p:txBody>
      </p:sp>
      <p:pic>
        <p:nvPicPr>
          <p:cNvPr id="5124" name="Picture 4" descr="{0A971D63-79C5-4D33-81D2-086C757544A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667000"/>
            <a:ext cx="4095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Разнообразие ног насекомых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6705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Усики – органы обоняния и </a:t>
            </a:r>
            <a:br>
              <a:rPr lang="ru-RU" smtClean="0"/>
            </a:br>
            <a:r>
              <a:rPr lang="ru-RU" smtClean="0"/>
              <a:t>осязания</a:t>
            </a:r>
          </a:p>
        </p:txBody>
      </p:sp>
      <p:pic>
        <p:nvPicPr>
          <p:cNvPr id="7171" name="Picture 2" descr="C:\Documents and Settings\Пользователь\Мои документы\Мои рисунки\голов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0003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8" descr="C:\Documents and Settings\Пользователь\Мои документы\Мои рисунки\усики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32654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Насекомые по типу питания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685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Растительноядные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Хищники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Всеядные</a:t>
            </a:r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8196" name="Рисунок 2" descr="C:\Users\Елена\Documents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0"/>
            <a:ext cx="2597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3" descr="C:\Users\Елена\Documents\0003-003-Vneshnee-stroenie-nasekom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25971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C:\Users\Елена\Desktop\принтер\murav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14600"/>
            <a:ext cx="2479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ротовых органов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1981200" cy="3438939"/>
          </a:xfr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286000"/>
            <a:ext cx="2048256" cy="3305175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0"/>
            <a:ext cx="1688592" cy="3305175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286000"/>
            <a:ext cx="2109216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371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Урок биологии в 7 классе</vt:lpstr>
      <vt:lpstr>Кому неизвестны эти существа? Где их только нет! Они летают в воздухе. Копошатся в почве, плавают в воде.  Их насчитывается более одного миллиона видов, больше, чем всех остальных  животных вместе взятых. У них многообразие красок и форм. Они  приспособились к  жизни в пустыне, тундре, лесу. Особенно много их в тропических странах. Они  жужжат и стрекочут, садятся на цветы.</vt:lpstr>
      <vt:lpstr>Класс НАСЕКОМЫЕ Энтомология –наука о насекомых</vt:lpstr>
      <vt:lpstr>Внешнее строение насекомых</vt:lpstr>
      <vt:lpstr>Признаки насекомых</vt:lpstr>
      <vt:lpstr>Разнообразие ног насекомых</vt:lpstr>
      <vt:lpstr>Усики – органы обоняния и  осязания</vt:lpstr>
      <vt:lpstr>Насекомые по типу питания</vt:lpstr>
      <vt:lpstr>Типы ротовых органов</vt:lpstr>
      <vt:lpstr>Растительноядные</vt:lpstr>
      <vt:lpstr>Хищники</vt:lpstr>
      <vt:lpstr>Всеядные</vt:lpstr>
      <vt:lpstr>Внутреннее строение </vt:lpstr>
      <vt:lpstr>Нервная система – окологлоточное нервное кольцо, брюшная нервная цепочка и головной мозг, образовавшийся в результате слияния нервных узлов.</vt:lpstr>
      <vt:lpstr>Чем удивительны насекомые?</vt:lpstr>
      <vt:lpstr>Насекомые Тверской области</vt:lpstr>
      <vt:lpstr>Тест « Насекомые»</vt:lpstr>
      <vt:lpstr>Слайд 18</vt:lpstr>
      <vt:lpstr>Ребята, закончите предложения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 3</dc:creator>
  <cp:lastModifiedBy>Елена</cp:lastModifiedBy>
  <cp:revision>35</cp:revision>
  <cp:lastPrinted>1601-01-01T00:00:00Z</cp:lastPrinted>
  <dcterms:created xsi:type="dcterms:W3CDTF">1601-01-01T00:00:00Z</dcterms:created>
  <dcterms:modified xsi:type="dcterms:W3CDTF">2014-11-27T13:24:03Z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