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5420DC-E6C0-40AB-BB07-8AAA5EC7550B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0895FF-1AE4-42F7-80DE-DC1EB395C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20DC-E6C0-40AB-BB07-8AAA5EC7550B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895FF-1AE4-42F7-80DE-DC1EB395C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20DC-E6C0-40AB-BB07-8AAA5EC7550B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895FF-1AE4-42F7-80DE-DC1EB395C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20DC-E6C0-40AB-BB07-8AAA5EC7550B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895FF-1AE4-42F7-80DE-DC1EB395CF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20DC-E6C0-40AB-BB07-8AAA5EC7550B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895FF-1AE4-42F7-80DE-DC1EB395CF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20DC-E6C0-40AB-BB07-8AAA5EC7550B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895FF-1AE4-42F7-80DE-DC1EB395CF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20DC-E6C0-40AB-BB07-8AAA5EC7550B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895FF-1AE4-42F7-80DE-DC1EB395CF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20DC-E6C0-40AB-BB07-8AAA5EC7550B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895FF-1AE4-42F7-80DE-DC1EB395CFF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5420DC-E6C0-40AB-BB07-8AAA5EC7550B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895FF-1AE4-42F7-80DE-DC1EB395CF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5420DC-E6C0-40AB-BB07-8AAA5EC7550B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895FF-1AE4-42F7-80DE-DC1EB395CF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5420DC-E6C0-40AB-BB07-8AAA5EC7550B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0895FF-1AE4-42F7-80DE-DC1EB395CFF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5420DC-E6C0-40AB-BB07-8AAA5EC7550B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0895FF-1AE4-42F7-80DE-DC1EB395CF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Многочлен. Основные понятия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72090"/>
          <a:stretch>
            <a:fillRect/>
          </a:stretch>
        </p:blipFill>
        <p:spPr bwMode="auto">
          <a:xfrm>
            <a:off x="285720" y="1071546"/>
            <a:ext cx="82296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0417" t="22773" r="67013"/>
          <a:stretch>
            <a:fillRect/>
          </a:stretch>
        </p:blipFill>
        <p:spPr bwMode="auto">
          <a:xfrm>
            <a:off x="857224" y="2071678"/>
            <a:ext cx="2714644" cy="247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0417" t="27910" r="68750"/>
          <a:stretch>
            <a:fillRect/>
          </a:stretch>
        </p:blipFill>
        <p:spPr bwMode="auto">
          <a:xfrm>
            <a:off x="5000628" y="2428868"/>
            <a:ext cx="246542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928662" y="1643050"/>
            <a:ext cx="2143140" cy="19288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143504" y="2000240"/>
            <a:ext cx="2214578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1018978"/>
          </a:xfrm>
        </p:spPr>
        <p:txBody>
          <a:bodyPr/>
          <a:lstStyle/>
          <a:p>
            <a:r>
              <a:rPr lang="ru-RU" dirty="0" smtClean="0"/>
              <a:t>ОПР. </a:t>
            </a:r>
            <a:r>
              <a:rPr lang="ru-RU" b="1" dirty="0" smtClean="0"/>
              <a:t>Многочленом называют сумму одночленов.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857364"/>
          <a:ext cx="8501122" cy="4180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500594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Многочлены</a:t>
                      </a:r>
                      <a:endParaRPr lang="ru-RU" sz="3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Не являются</a:t>
                      </a:r>
                      <a:r>
                        <a:rPr lang="ru-RU" sz="3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3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ногочленами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465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65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65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643042" y="3357562"/>
          <a:ext cx="1683896" cy="714380"/>
        </p:xfrm>
        <a:graphic>
          <a:graphicData uri="http://schemas.openxmlformats.org/presentationml/2006/ole">
            <p:oleObj spid="_x0000_s3074" name="Формула" r:id="rId3" imgW="419040" imgH="1774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71472" y="4286256"/>
          <a:ext cx="3660429" cy="714380"/>
        </p:xfrm>
        <a:graphic>
          <a:graphicData uri="http://schemas.openxmlformats.org/presentationml/2006/ole">
            <p:oleObj spid="_x0000_s3075" name="Формула" r:id="rId4" imgW="1041120" imgH="20304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17538" y="5164138"/>
          <a:ext cx="3879850" cy="817562"/>
        </p:xfrm>
        <a:graphic>
          <a:graphicData uri="http://schemas.openxmlformats.org/presentationml/2006/ole">
            <p:oleObj spid="_x0000_s3076" name="Формула" r:id="rId5" imgW="965160" imgH="20304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929190" y="3143248"/>
          <a:ext cx="2092325" cy="1581150"/>
        </p:xfrm>
        <a:graphic>
          <a:graphicData uri="http://schemas.openxmlformats.org/presentationml/2006/ole">
            <p:oleObj spid="_x0000_s3077" name="Формула" r:id="rId6" imgW="520560" imgH="39348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786314" y="4429132"/>
          <a:ext cx="3267075" cy="1684338"/>
        </p:xfrm>
        <a:graphic>
          <a:graphicData uri="http://schemas.openxmlformats.org/presentationml/2006/ole">
            <p:oleObj spid="_x0000_s3078" name="Формула" r:id="rId7" imgW="8125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0473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ОПР. </a:t>
            </a:r>
            <a:r>
              <a:rPr lang="ru-RU" b="1" dirty="0" smtClean="0"/>
              <a:t>Одночлены, из которых состоит многочлен называются членами многочлена.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28662" y="2714620"/>
          <a:ext cx="6697313" cy="1785950"/>
        </p:xfrm>
        <a:graphic>
          <a:graphicData uri="http://schemas.openxmlformats.org/presentationml/2006/ole">
            <p:oleObj spid="_x0000_s4099" name="Формула" r:id="rId3" imgW="17143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Стандартный вид многочлена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357158" y="1714488"/>
          <a:ext cx="8572560" cy="676428"/>
        </p:xfrm>
        <a:graphic>
          <a:graphicData uri="http://schemas.openxmlformats.org/presentationml/2006/ole">
            <p:oleObj spid="_x0000_s5122" name="Формула" r:id="rId3" imgW="2577960" imgH="203040" progId="Equation.3">
              <p:embed/>
            </p:oleObj>
          </a:graphicData>
        </a:graphic>
      </p:graphicFrame>
      <p:sp>
        <p:nvSpPr>
          <p:cNvPr id="5" name="Овал 4"/>
          <p:cNvSpPr/>
          <p:nvPr/>
        </p:nvSpPr>
        <p:spPr>
          <a:xfrm>
            <a:off x="357158" y="1428736"/>
            <a:ext cx="2286016" cy="1357322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14612" y="1714488"/>
            <a:ext cx="928694" cy="8572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643306" y="1714488"/>
            <a:ext cx="928694" cy="857256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643438" y="1643050"/>
            <a:ext cx="1071570" cy="92869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786446" y="1500174"/>
            <a:ext cx="1428760" cy="1143008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215206" y="1643050"/>
            <a:ext cx="1285884" cy="928694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24" name="Содержимое 3"/>
          <p:cNvGraphicFramePr>
            <a:graphicFrameLocks noChangeAspect="1"/>
          </p:cNvGraphicFramePr>
          <p:nvPr/>
        </p:nvGraphicFramePr>
        <p:xfrm>
          <a:off x="792163" y="3071813"/>
          <a:ext cx="7558087" cy="676275"/>
        </p:xfrm>
        <a:graphic>
          <a:graphicData uri="http://schemas.openxmlformats.org/presentationml/2006/ole">
            <p:oleObj spid="_x0000_s5124" name="Формула" r:id="rId4" imgW="2273040" imgH="203040" progId="Equation.3">
              <p:embed/>
            </p:oleObj>
          </a:graphicData>
        </a:graphic>
      </p:graphicFrame>
      <p:cxnSp>
        <p:nvCxnSpPr>
          <p:cNvPr id="20" name="Прямая соединительная линия 19"/>
          <p:cNvCxnSpPr/>
          <p:nvPr/>
        </p:nvCxnSpPr>
        <p:spPr>
          <a:xfrm>
            <a:off x="785786" y="3857628"/>
            <a:ext cx="11430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500694" y="3786190"/>
            <a:ext cx="11430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43108" y="3857628"/>
            <a:ext cx="928694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86116" y="3857628"/>
            <a:ext cx="71438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286248" y="3857628"/>
            <a:ext cx="642942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72330" y="3786190"/>
            <a:ext cx="642942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5" name="Содержимое 3"/>
          <p:cNvGraphicFramePr>
            <a:graphicFrameLocks noChangeAspect="1"/>
          </p:cNvGraphicFramePr>
          <p:nvPr/>
        </p:nvGraphicFramePr>
        <p:xfrm>
          <a:off x="2946400" y="4714875"/>
          <a:ext cx="3378200" cy="676275"/>
        </p:xfrm>
        <a:graphic>
          <a:graphicData uri="http://schemas.openxmlformats.org/presentationml/2006/ole">
            <p:oleObj spid="_x0000_s5125" name="Формула" r:id="rId5" imgW="1015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sz="3600" b="1" dirty="0" smtClean="0"/>
              <a:t>Привести все члены многочлена к стандартному виду;</a:t>
            </a:r>
          </a:p>
          <a:p>
            <a:r>
              <a:rPr lang="ru-RU" sz="3600" b="1" dirty="0" smtClean="0"/>
              <a:t>2. Привести подобные члены (найти алгебраическую сумму подобных одночленов)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привести многочлен к стандартному виду</a:t>
            </a:r>
            <a:endParaRPr lang="ru-RU" dirty="0"/>
          </a:p>
        </p:txBody>
      </p:sp>
      <p:pic>
        <p:nvPicPr>
          <p:cNvPr id="4" name="Рисунок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500570"/>
            <a:ext cx="2219325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Назовите многочлен, в котором нет подобных членов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idx="1"/>
          </p:nvPr>
        </p:nvGraphicFramePr>
        <p:xfrm>
          <a:off x="428596" y="1714488"/>
          <a:ext cx="3548066" cy="799239"/>
        </p:xfrm>
        <a:graphic>
          <a:graphicData uri="http://schemas.openxmlformats.org/presentationml/2006/ole">
            <p:oleObj spid="_x0000_s6147" name="Формула" r:id="rId3" imgW="901440" imgH="203040" progId="Equation.3">
              <p:embed/>
            </p:oleObj>
          </a:graphicData>
        </a:graphic>
      </p:graphicFrame>
      <p:graphicFrame>
        <p:nvGraphicFramePr>
          <p:cNvPr id="6148" name="Содержимое 4"/>
          <p:cNvGraphicFramePr>
            <a:graphicFrameLocks noChangeAspect="1"/>
          </p:cNvGraphicFramePr>
          <p:nvPr/>
        </p:nvGraphicFramePr>
        <p:xfrm>
          <a:off x="2928926" y="2571744"/>
          <a:ext cx="5946775" cy="898525"/>
        </p:xfrm>
        <a:graphic>
          <a:graphicData uri="http://schemas.openxmlformats.org/presentationml/2006/ole">
            <p:oleObj spid="_x0000_s6148" name="Формула" r:id="rId4" imgW="1511280" imgH="228600" progId="Equation.3">
              <p:embed/>
            </p:oleObj>
          </a:graphicData>
        </a:graphic>
      </p:graphicFrame>
      <p:graphicFrame>
        <p:nvGraphicFramePr>
          <p:cNvPr id="6149" name="Содержимое 4"/>
          <p:cNvGraphicFramePr>
            <a:graphicFrameLocks noChangeAspect="1"/>
          </p:cNvGraphicFramePr>
          <p:nvPr/>
        </p:nvGraphicFramePr>
        <p:xfrm>
          <a:off x="444500" y="3594100"/>
          <a:ext cx="3946525" cy="898525"/>
        </p:xfrm>
        <a:graphic>
          <a:graphicData uri="http://schemas.openxmlformats.org/presentationml/2006/ole">
            <p:oleObj spid="_x0000_s6149" name="Формула" r:id="rId5" imgW="1002960" imgH="228600" progId="Equation.3">
              <p:embed/>
            </p:oleObj>
          </a:graphicData>
        </a:graphic>
      </p:graphicFrame>
      <p:graphicFrame>
        <p:nvGraphicFramePr>
          <p:cNvPr id="6150" name="Содержимое 4"/>
          <p:cNvGraphicFramePr>
            <a:graphicFrameLocks noChangeAspect="1"/>
          </p:cNvGraphicFramePr>
          <p:nvPr/>
        </p:nvGraphicFramePr>
        <p:xfrm>
          <a:off x="2636838" y="4665663"/>
          <a:ext cx="5846762" cy="898525"/>
        </p:xfrm>
        <a:graphic>
          <a:graphicData uri="http://schemas.openxmlformats.org/presentationml/2006/ole">
            <p:oleObj spid="_x0000_s6150" name="Формула" r:id="rId6" imgW="14857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Приведите многочлены к стандартному виду</a:t>
            </a:r>
            <a:endParaRPr lang="ru-RU" dirty="0"/>
          </a:p>
        </p:txBody>
      </p:sp>
      <p:graphicFrame>
        <p:nvGraphicFramePr>
          <p:cNvPr id="6148" name="Содержимое 4"/>
          <p:cNvGraphicFramePr>
            <a:graphicFrameLocks noChangeAspect="1"/>
          </p:cNvGraphicFramePr>
          <p:nvPr/>
        </p:nvGraphicFramePr>
        <p:xfrm>
          <a:off x="107950" y="1643063"/>
          <a:ext cx="6446838" cy="898525"/>
        </p:xfrm>
        <a:graphic>
          <a:graphicData uri="http://schemas.openxmlformats.org/presentationml/2006/ole">
            <p:oleObj spid="_x0000_s7171" name="Формула" r:id="rId3" imgW="1638000" imgH="228600" progId="Equation.3">
              <p:embed/>
            </p:oleObj>
          </a:graphicData>
        </a:graphic>
      </p:graphicFrame>
      <p:graphicFrame>
        <p:nvGraphicFramePr>
          <p:cNvPr id="6150" name="Содержимое 4"/>
          <p:cNvGraphicFramePr>
            <a:graphicFrameLocks noChangeAspect="1"/>
          </p:cNvGraphicFramePr>
          <p:nvPr/>
        </p:nvGraphicFramePr>
        <p:xfrm>
          <a:off x="357158" y="4000504"/>
          <a:ext cx="6346825" cy="898525"/>
        </p:xfrm>
        <a:graphic>
          <a:graphicData uri="http://schemas.openxmlformats.org/presentationml/2006/ole">
            <p:oleObj spid="_x0000_s7173" name="Формула" r:id="rId4" imgW="1612800" imgH="228600" progId="Equation.3">
              <p:embed/>
            </p:oleObj>
          </a:graphicData>
        </a:graphic>
      </p:graphicFrame>
      <p:graphicFrame>
        <p:nvGraphicFramePr>
          <p:cNvPr id="7174" name="Содержимое 4"/>
          <p:cNvGraphicFramePr>
            <a:graphicFrameLocks noChangeAspect="1"/>
          </p:cNvGraphicFramePr>
          <p:nvPr/>
        </p:nvGraphicFramePr>
        <p:xfrm>
          <a:off x="2554288" y="2714625"/>
          <a:ext cx="4197350" cy="898525"/>
        </p:xfrm>
        <a:graphic>
          <a:graphicData uri="http://schemas.openxmlformats.org/presentationml/2006/ole">
            <p:oleObj spid="_x0000_s7174" name="Формула" r:id="rId5" imgW="1066680" imgH="22860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3201988" y="5072063"/>
          <a:ext cx="3298825" cy="898525"/>
        </p:xfrm>
        <a:graphic>
          <a:graphicData uri="http://schemas.openxmlformats.org/presentationml/2006/ole">
            <p:oleObj spid="_x0000_s7175" name="Формула" r:id="rId6" imgW="838080" imgH="228600" progId="Equation.3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1500166" y="2357430"/>
            <a:ext cx="150019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500430" y="2357430"/>
            <a:ext cx="11430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14348" y="4786322"/>
            <a:ext cx="11430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28860" y="4786322"/>
            <a:ext cx="11430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143372" y="4714884"/>
            <a:ext cx="71438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429256" y="4714884"/>
            <a:ext cx="714380" cy="1588"/>
          </a:xfrm>
          <a:prstGeom prst="line">
            <a:avLst/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71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Открытая</vt:lpstr>
      <vt:lpstr>Microsoft Equation 3.0</vt:lpstr>
      <vt:lpstr>Многочлен. Основные понятия</vt:lpstr>
      <vt:lpstr>Слайд 2</vt:lpstr>
      <vt:lpstr>Слайд 3</vt:lpstr>
      <vt:lpstr>Слайд 4</vt:lpstr>
      <vt:lpstr>Стандартный вид многочлена</vt:lpstr>
      <vt:lpstr>Как привести многочлен к стандартному виду</vt:lpstr>
      <vt:lpstr>Назовите многочлен, в котором нет подобных членов</vt:lpstr>
      <vt:lpstr>Приведите многочлены к стандартному виду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2015-02-03T16:34:19Z</dcterms:created>
  <dcterms:modified xsi:type="dcterms:W3CDTF">2015-02-03T17:19:17Z</dcterms:modified>
</cp:coreProperties>
</file>